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Lst>
  <p:notesMasterIdLst>
    <p:notesMasterId r:id="rId31"/>
  </p:notesMasterIdLst>
  <p:handoutMasterIdLst>
    <p:handoutMasterId r:id="rId32"/>
  </p:handoutMasterIdLst>
  <p:sldIdLst>
    <p:sldId id="692" r:id="rId2"/>
    <p:sldId id="707" r:id="rId3"/>
    <p:sldId id="708" r:id="rId4"/>
    <p:sldId id="709" r:id="rId5"/>
    <p:sldId id="710" r:id="rId6"/>
    <p:sldId id="714" r:id="rId7"/>
    <p:sldId id="716" r:id="rId8"/>
    <p:sldId id="705" r:id="rId9"/>
    <p:sldId id="711" r:id="rId10"/>
    <p:sldId id="712" r:id="rId11"/>
    <p:sldId id="713" r:id="rId12"/>
    <p:sldId id="715" r:id="rId13"/>
    <p:sldId id="717" r:id="rId14"/>
    <p:sldId id="720" r:id="rId15"/>
    <p:sldId id="726" r:id="rId16"/>
    <p:sldId id="723" r:id="rId17"/>
    <p:sldId id="727" r:id="rId18"/>
    <p:sldId id="722" r:id="rId19"/>
    <p:sldId id="724" r:id="rId20"/>
    <p:sldId id="725" r:id="rId21"/>
    <p:sldId id="718" r:id="rId22"/>
    <p:sldId id="695" r:id="rId23"/>
    <p:sldId id="719" r:id="rId24"/>
    <p:sldId id="696" r:id="rId25"/>
    <p:sldId id="697" r:id="rId26"/>
    <p:sldId id="698" r:id="rId27"/>
    <p:sldId id="699" r:id="rId28"/>
    <p:sldId id="700" r:id="rId29"/>
    <p:sldId id="701" r:id="rId30"/>
  </p:sldIdLst>
  <p:sldSz cx="9906000" cy="6858000" type="A4"/>
  <p:notesSz cx="6797675" cy="9926638"/>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FF"/>
    <a:srgbClr val="00CC00"/>
    <a:srgbClr val="DED900"/>
    <a:srgbClr val="F4EE00"/>
    <a:srgbClr val="FF33CC"/>
    <a:srgbClr val="66FFFF"/>
    <a:srgbClr val="FFFFCC"/>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95" autoAdjust="0"/>
    <p:restoredTop sz="87985" autoAdjust="0"/>
  </p:normalViewPr>
  <p:slideViewPr>
    <p:cSldViewPr snapToGrid="0">
      <p:cViewPr varScale="1">
        <p:scale>
          <a:sx n="105" d="100"/>
          <a:sy n="105" d="100"/>
        </p:scale>
        <p:origin x="1476" y="102"/>
      </p:cViewPr>
      <p:guideLst>
        <p:guide orient="horz" pos="2160"/>
        <p:guide pos="3120"/>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66" d="100"/>
        <a:sy n="66" d="100"/>
      </p:scale>
      <p:origin x="0" y="1392"/>
    </p:cViewPr>
  </p:sorterViewPr>
  <p:notesViewPr>
    <p:cSldViewPr snapToGrid="0">
      <p:cViewPr varScale="1">
        <p:scale>
          <a:sx n="73" d="100"/>
          <a:sy n="73" d="100"/>
        </p:scale>
        <p:origin x="-720" y="-90"/>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Rot="1" noChangeAspect="1" noChangeArrowheads="1" noTextEdit="1"/>
          </p:cNvSpPr>
          <p:nvPr>
            <p:ph type="sldImg" idx="2"/>
          </p:nvPr>
        </p:nvSpPr>
        <p:spPr bwMode="auto">
          <a:xfrm>
            <a:off x="898525" y="873125"/>
            <a:ext cx="5010150" cy="34686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1" name="Rectangle 3"/>
          <p:cNvSpPr>
            <a:spLocks noGrp="1" noChangeArrowheads="1"/>
          </p:cNvSpPr>
          <p:nvPr>
            <p:ph type="body" sz="quarter" idx="3"/>
          </p:nvPr>
        </p:nvSpPr>
        <p:spPr bwMode="auto">
          <a:xfrm>
            <a:off x="906463" y="4714875"/>
            <a:ext cx="4983162" cy="4468813"/>
          </a:xfrm>
          <a:prstGeom prst="rect">
            <a:avLst/>
          </a:prstGeom>
          <a:noFill/>
          <a:ln w="12700">
            <a:noFill/>
            <a:miter lim="800000"/>
            <a:headEnd/>
            <a:tailEnd/>
          </a:ln>
          <a:effectLst/>
        </p:spPr>
        <p:txBody>
          <a:bodyPr vert="horz" wrap="square" lIns="88653" tIns="43550" rIns="88653" bIns="43550" numCol="1" anchor="t" anchorCtr="0" compatLnSpc="1">
            <a:prstTxWarp prst="textNoShape">
              <a:avLst/>
            </a:prstTxWarp>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NZ"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Tree>
    <p:extLst>
      <p:ext uri="{BB962C8B-B14F-4D97-AF65-F5344CB8AC3E}">
        <p14:creationId xmlns:p14="http://schemas.microsoft.com/office/powerpoint/2010/main" val="1667229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Tree>
    <p:extLst>
      <p:ext uri="{BB962C8B-B14F-4D97-AF65-F5344CB8AC3E}">
        <p14:creationId xmlns:p14="http://schemas.microsoft.com/office/powerpoint/2010/main" val="2636246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Tree>
    <p:extLst>
      <p:ext uri="{BB962C8B-B14F-4D97-AF65-F5344CB8AC3E}">
        <p14:creationId xmlns:p14="http://schemas.microsoft.com/office/powerpoint/2010/main" val="3473635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Tree>
    <p:extLst>
      <p:ext uri="{BB962C8B-B14F-4D97-AF65-F5344CB8AC3E}">
        <p14:creationId xmlns:p14="http://schemas.microsoft.com/office/powerpoint/2010/main" val="53512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Tree>
    <p:extLst>
      <p:ext uri="{BB962C8B-B14F-4D97-AF65-F5344CB8AC3E}">
        <p14:creationId xmlns:p14="http://schemas.microsoft.com/office/powerpoint/2010/main" val="920682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Tree>
    <p:extLst>
      <p:ext uri="{BB962C8B-B14F-4D97-AF65-F5344CB8AC3E}">
        <p14:creationId xmlns:p14="http://schemas.microsoft.com/office/powerpoint/2010/main" val="341224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Tree>
    <p:extLst>
      <p:ext uri="{BB962C8B-B14F-4D97-AF65-F5344CB8AC3E}">
        <p14:creationId xmlns:p14="http://schemas.microsoft.com/office/powerpoint/2010/main" val="217333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Tree>
    <p:extLst>
      <p:ext uri="{BB962C8B-B14F-4D97-AF65-F5344CB8AC3E}">
        <p14:creationId xmlns:p14="http://schemas.microsoft.com/office/powerpoint/2010/main" val="9192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906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en-NZ" altLang="en-US"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6"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sp>
            <p:nvSpPr>
              <p:cNvPr id="9" name="Rectangle 7"/>
              <p:cNvSpPr>
                <a:spLocks noChangeArrowheads="1"/>
              </p:cNvSpPr>
              <p:nvPr userDrawn="1"/>
            </p:nvSpPr>
            <p:spPr bwMode="auto">
              <a:xfrm>
                <a:off x="1081" y="1065"/>
                <a:ext cx="366"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sp>
            <p:nvSpPr>
              <p:cNvPr id="15" name="Rectangle 13"/>
              <p:cNvSpPr>
                <a:spLocks noChangeArrowheads="1"/>
              </p:cNvSpPr>
              <p:nvPr userDrawn="1"/>
            </p:nvSpPr>
            <p:spPr bwMode="auto">
              <a:xfrm>
                <a:off x="1081" y="1464"/>
                <a:ext cx="366"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sp>
            <p:nvSpPr>
              <p:cNvPr id="16" name="Rectangle 14"/>
              <p:cNvSpPr>
                <a:spLocks noChangeArrowheads="1"/>
              </p:cNvSpPr>
              <p:nvPr userDrawn="1"/>
            </p:nvSpPr>
            <p:spPr bwMode="auto">
              <a:xfrm>
                <a:off x="361" y="1857"/>
                <a:ext cx="366"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grpSp>
      </p:grpSp>
      <p:pic>
        <p:nvPicPr>
          <p:cNvPr id="18" name="Picture 22"/>
          <p:cNvPicPr>
            <a:picLocks noChangeAspect="1" noChangeArrowheads="1"/>
          </p:cNvPicPr>
          <p:nvPr userDrawn="1"/>
        </p:nvPicPr>
        <p:blipFill>
          <a:blip r:embed="rId2" cstate="print">
            <a:clrChange>
              <a:clrFrom>
                <a:srgbClr val="7194F9"/>
              </a:clrFrom>
              <a:clrTo>
                <a:srgbClr val="7194F9">
                  <a:alpha val="0"/>
                </a:srgbClr>
              </a:clrTo>
            </a:clrChange>
            <a:extLst>
              <a:ext uri="{28A0092B-C50C-407E-A947-70E740481C1C}">
                <a14:useLocalDpi xmlns:a14="http://schemas.microsoft.com/office/drawing/2010/main" val="0"/>
              </a:ext>
            </a:extLst>
          </a:blip>
          <a:srcRect/>
          <a:stretch>
            <a:fillRect/>
          </a:stretch>
        </p:blipFill>
        <p:spPr bwMode="auto">
          <a:xfrm>
            <a:off x="77788" y="0"/>
            <a:ext cx="1223962"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070099" name="Rectangle 19"/>
          <p:cNvSpPr>
            <a:spLocks noGrp="1" noChangeArrowheads="1"/>
          </p:cNvSpPr>
          <p:nvPr>
            <p:ph type="ctrTitle"/>
          </p:nvPr>
        </p:nvSpPr>
        <p:spPr>
          <a:xfrm>
            <a:off x="3219450" y="1828800"/>
            <a:ext cx="6521450" cy="2209800"/>
          </a:xfrm>
        </p:spPr>
        <p:txBody>
          <a:bodyPr/>
          <a:lstStyle>
            <a:lvl1pPr>
              <a:defRPr sz="5000">
                <a:solidFill>
                  <a:srgbClr val="FFFFFF"/>
                </a:solidFill>
              </a:defRPr>
            </a:lvl1pPr>
          </a:lstStyle>
          <a:p>
            <a:r>
              <a:rPr lang="en-NZ"/>
              <a:t>Click to edit Master title style</a:t>
            </a:r>
          </a:p>
        </p:txBody>
      </p:sp>
      <p:sp>
        <p:nvSpPr>
          <p:cNvPr id="1070100" name="Rectangle 20"/>
          <p:cNvSpPr>
            <a:spLocks noGrp="1" noChangeArrowheads="1"/>
          </p:cNvSpPr>
          <p:nvPr>
            <p:ph type="subTitle" idx="1"/>
          </p:nvPr>
        </p:nvSpPr>
        <p:spPr>
          <a:xfrm>
            <a:off x="3219450" y="4267200"/>
            <a:ext cx="6521450" cy="1752600"/>
          </a:xfrm>
        </p:spPr>
        <p:txBody>
          <a:bodyPr/>
          <a:lstStyle>
            <a:lvl1pPr marL="0" indent="0">
              <a:buFont typeface="Wingdings" pitchFamily="2" charset="2"/>
              <a:buNone/>
              <a:defRPr sz="3400"/>
            </a:lvl1pPr>
          </a:lstStyle>
          <a:p>
            <a:r>
              <a:rPr lang="en-NZ"/>
              <a:t>Click to edit Master subtitle style</a:t>
            </a:r>
          </a:p>
        </p:txBody>
      </p:sp>
      <p:sp>
        <p:nvSpPr>
          <p:cNvPr id="19" name="Rectangle 16"/>
          <p:cNvSpPr>
            <a:spLocks noGrp="1" noChangeArrowheads="1"/>
          </p:cNvSpPr>
          <p:nvPr>
            <p:ph type="dt" sz="half" idx="10"/>
          </p:nvPr>
        </p:nvSpPr>
        <p:spPr>
          <a:xfrm>
            <a:off x="495300" y="6248400"/>
            <a:ext cx="2311400" cy="457200"/>
          </a:xfrm>
        </p:spPr>
        <p:txBody>
          <a:bodyPr/>
          <a:lstStyle>
            <a:lvl1pPr>
              <a:defRPr/>
            </a:lvl1pPr>
          </a:lstStyle>
          <a:p>
            <a:pPr>
              <a:defRPr/>
            </a:pPr>
            <a:endParaRPr lang="en-NZ" altLang="zh-TW"/>
          </a:p>
        </p:txBody>
      </p:sp>
      <p:sp>
        <p:nvSpPr>
          <p:cNvPr id="20" name="Rectangle 17"/>
          <p:cNvSpPr>
            <a:spLocks noGrp="1" noChangeArrowheads="1"/>
          </p:cNvSpPr>
          <p:nvPr>
            <p:ph type="ftr" sz="quarter" idx="11"/>
          </p:nvPr>
        </p:nvSpPr>
        <p:spPr/>
        <p:txBody>
          <a:bodyPr/>
          <a:lstStyle>
            <a:lvl1pPr>
              <a:defRPr/>
            </a:lvl1pPr>
          </a:lstStyle>
          <a:p>
            <a:pPr>
              <a:defRPr/>
            </a:pPr>
            <a:endParaRPr lang="en-NZ" altLang="zh-TW"/>
          </a:p>
        </p:txBody>
      </p:sp>
      <p:sp>
        <p:nvSpPr>
          <p:cNvPr id="21" name="Rectangle 18"/>
          <p:cNvSpPr>
            <a:spLocks noGrp="1" noChangeArrowheads="1"/>
          </p:cNvSpPr>
          <p:nvPr>
            <p:ph type="sldNum" sz="quarter" idx="12"/>
          </p:nvPr>
        </p:nvSpPr>
        <p:spPr/>
        <p:txBody>
          <a:bodyPr/>
          <a:lstStyle>
            <a:lvl1pPr>
              <a:defRPr/>
            </a:lvl1pPr>
          </a:lstStyle>
          <a:p>
            <a:pPr>
              <a:defRPr/>
            </a:pPr>
            <a:fld id="{254CF3CC-CEC6-49F0-9C9A-51F1FF005794}" type="slidenum">
              <a:rPr lang="en-NZ" altLang="zh-TW"/>
              <a:pPr>
                <a:defRPr/>
              </a:pPr>
              <a:t>‹#›</a:t>
            </a:fld>
            <a:endParaRPr lang="en-NZ" altLang="zh-TW"/>
          </a:p>
        </p:txBody>
      </p:sp>
    </p:spTree>
    <p:extLst>
      <p:ext uri="{BB962C8B-B14F-4D97-AF65-F5344CB8AC3E}">
        <p14:creationId xmlns:p14="http://schemas.microsoft.com/office/powerpoint/2010/main" val="77751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5" name="Rectangle 3"/>
          <p:cNvSpPr>
            <a:spLocks noGrp="1" noChangeArrowheads="1"/>
          </p:cNvSpPr>
          <p:nvPr>
            <p:ph type="sldNum" sz="quarter" idx="11"/>
          </p:nvPr>
        </p:nvSpPr>
        <p:spPr>
          <a:ln/>
        </p:spPr>
        <p:txBody>
          <a:bodyPr/>
          <a:lstStyle>
            <a:lvl1pPr>
              <a:defRPr/>
            </a:lvl1pPr>
          </a:lstStyle>
          <a:p>
            <a:pPr>
              <a:defRPr/>
            </a:pPr>
            <a:fld id="{161C8892-D837-413C-B91E-0F61DBDA256C}" type="slidenum">
              <a:rPr lang="en-NZ" altLang="zh-TW"/>
              <a:pPr>
                <a:defRPr/>
              </a:pPr>
              <a:t>‹#›</a:t>
            </a:fld>
            <a:endParaRPr lang="en-NZ" altLang="zh-TW"/>
          </a:p>
        </p:txBody>
      </p:sp>
      <p:sp>
        <p:nvSpPr>
          <p:cNvPr id="6"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2828124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0275" y="457200"/>
            <a:ext cx="2333625" cy="5956300"/>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279400" y="457200"/>
            <a:ext cx="6848475" cy="5956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5" name="Rectangle 3"/>
          <p:cNvSpPr>
            <a:spLocks noGrp="1" noChangeArrowheads="1"/>
          </p:cNvSpPr>
          <p:nvPr>
            <p:ph type="sldNum" sz="quarter" idx="11"/>
          </p:nvPr>
        </p:nvSpPr>
        <p:spPr>
          <a:ln/>
        </p:spPr>
        <p:txBody>
          <a:bodyPr/>
          <a:lstStyle>
            <a:lvl1pPr>
              <a:defRPr/>
            </a:lvl1pPr>
          </a:lstStyle>
          <a:p>
            <a:pPr>
              <a:defRPr/>
            </a:pPr>
            <a:fld id="{86B13823-D54F-497F-BAAA-C99EF20C613F}" type="slidenum">
              <a:rPr lang="en-NZ" altLang="zh-TW"/>
              <a:pPr>
                <a:defRPr/>
              </a:pPr>
              <a:t>‹#›</a:t>
            </a:fld>
            <a:endParaRPr lang="en-NZ" altLang="zh-TW"/>
          </a:p>
        </p:txBody>
      </p:sp>
      <p:sp>
        <p:nvSpPr>
          <p:cNvPr id="6"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2280791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457200"/>
            <a:ext cx="8915400" cy="7112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279400" y="1270000"/>
            <a:ext cx="4591050" cy="514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5022850" y="1270000"/>
            <a:ext cx="4591050" cy="514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6" name="Rectangle 3"/>
          <p:cNvSpPr>
            <a:spLocks noGrp="1" noChangeArrowheads="1"/>
          </p:cNvSpPr>
          <p:nvPr>
            <p:ph type="sldNum" sz="quarter" idx="11"/>
          </p:nvPr>
        </p:nvSpPr>
        <p:spPr>
          <a:ln/>
        </p:spPr>
        <p:txBody>
          <a:bodyPr/>
          <a:lstStyle>
            <a:lvl1pPr>
              <a:defRPr/>
            </a:lvl1pPr>
          </a:lstStyle>
          <a:p>
            <a:pPr>
              <a:defRPr/>
            </a:pPr>
            <a:fld id="{46D1F589-8ACA-43EE-AE47-DEDD78BA4341}" type="slidenum">
              <a:rPr lang="en-NZ" altLang="zh-TW"/>
              <a:pPr>
                <a:defRPr/>
              </a:pPr>
              <a:t>‹#›</a:t>
            </a:fld>
            <a:endParaRPr lang="en-NZ" altLang="zh-TW"/>
          </a:p>
        </p:txBody>
      </p:sp>
      <p:sp>
        <p:nvSpPr>
          <p:cNvPr id="7"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1898839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457200"/>
            <a:ext cx="8915400" cy="7112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279400" y="1270000"/>
            <a:ext cx="4591050" cy="514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quarter" idx="2"/>
          </p:nvPr>
        </p:nvSpPr>
        <p:spPr>
          <a:xfrm>
            <a:off x="5022850" y="1270000"/>
            <a:ext cx="4591050" cy="2495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Content Placeholder 4"/>
          <p:cNvSpPr>
            <a:spLocks noGrp="1"/>
          </p:cNvSpPr>
          <p:nvPr>
            <p:ph sz="quarter" idx="3"/>
          </p:nvPr>
        </p:nvSpPr>
        <p:spPr>
          <a:xfrm>
            <a:off x="5022850" y="3917950"/>
            <a:ext cx="4591050" cy="2495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7" name="Rectangle 3"/>
          <p:cNvSpPr>
            <a:spLocks noGrp="1" noChangeArrowheads="1"/>
          </p:cNvSpPr>
          <p:nvPr>
            <p:ph type="sldNum" sz="quarter" idx="11"/>
          </p:nvPr>
        </p:nvSpPr>
        <p:spPr>
          <a:ln/>
        </p:spPr>
        <p:txBody>
          <a:bodyPr/>
          <a:lstStyle>
            <a:lvl1pPr>
              <a:defRPr/>
            </a:lvl1pPr>
          </a:lstStyle>
          <a:p>
            <a:pPr>
              <a:defRPr/>
            </a:pPr>
            <a:fld id="{0BC7ECD5-A600-40C0-9C48-9A8C276830AF}" type="slidenum">
              <a:rPr lang="en-NZ" altLang="zh-TW"/>
              <a:pPr>
                <a:defRPr/>
              </a:pPr>
              <a:t>‹#›</a:t>
            </a:fld>
            <a:endParaRPr lang="en-NZ" altLang="zh-TW"/>
          </a:p>
        </p:txBody>
      </p:sp>
      <p:sp>
        <p:nvSpPr>
          <p:cNvPr id="8"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408264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5" name="Rectangle 3"/>
          <p:cNvSpPr>
            <a:spLocks noGrp="1" noChangeArrowheads="1"/>
          </p:cNvSpPr>
          <p:nvPr>
            <p:ph type="sldNum" sz="quarter" idx="11"/>
          </p:nvPr>
        </p:nvSpPr>
        <p:spPr>
          <a:ln/>
        </p:spPr>
        <p:txBody>
          <a:bodyPr/>
          <a:lstStyle>
            <a:lvl1pPr>
              <a:defRPr/>
            </a:lvl1pPr>
          </a:lstStyle>
          <a:p>
            <a:pPr>
              <a:defRPr/>
            </a:pPr>
            <a:fld id="{7C3CCC27-D7DF-482E-A03B-5C99F5339604}" type="slidenum">
              <a:rPr lang="en-NZ" altLang="zh-TW"/>
              <a:pPr>
                <a:defRPr/>
              </a:pPr>
              <a:t>‹#›</a:t>
            </a:fld>
            <a:endParaRPr lang="en-NZ" altLang="zh-TW"/>
          </a:p>
        </p:txBody>
      </p:sp>
      <p:sp>
        <p:nvSpPr>
          <p:cNvPr id="6"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174364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en-NZ"/>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5" name="Rectangle 3"/>
          <p:cNvSpPr>
            <a:spLocks noGrp="1" noChangeArrowheads="1"/>
          </p:cNvSpPr>
          <p:nvPr>
            <p:ph type="sldNum" sz="quarter" idx="11"/>
          </p:nvPr>
        </p:nvSpPr>
        <p:spPr>
          <a:ln/>
        </p:spPr>
        <p:txBody>
          <a:bodyPr/>
          <a:lstStyle>
            <a:lvl1pPr>
              <a:defRPr/>
            </a:lvl1pPr>
          </a:lstStyle>
          <a:p>
            <a:pPr>
              <a:defRPr/>
            </a:pPr>
            <a:fld id="{D6130C48-1399-42E9-8F2B-B3345CE6A5C7}" type="slidenum">
              <a:rPr lang="en-NZ" altLang="zh-TW"/>
              <a:pPr>
                <a:defRPr/>
              </a:pPr>
              <a:t>‹#›</a:t>
            </a:fld>
            <a:endParaRPr lang="en-NZ" altLang="zh-TW"/>
          </a:p>
        </p:txBody>
      </p:sp>
      <p:sp>
        <p:nvSpPr>
          <p:cNvPr id="6"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2408472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279400" y="1270000"/>
            <a:ext cx="4591050" cy="5143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5022850" y="1270000"/>
            <a:ext cx="4591050" cy="5143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6" name="Rectangle 3"/>
          <p:cNvSpPr>
            <a:spLocks noGrp="1" noChangeArrowheads="1"/>
          </p:cNvSpPr>
          <p:nvPr>
            <p:ph type="sldNum" sz="quarter" idx="11"/>
          </p:nvPr>
        </p:nvSpPr>
        <p:spPr>
          <a:ln/>
        </p:spPr>
        <p:txBody>
          <a:bodyPr/>
          <a:lstStyle>
            <a:lvl1pPr>
              <a:defRPr/>
            </a:lvl1pPr>
          </a:lstStyle>
          <a:p>
            <a:pPr>
              <a:defRPr/>
            </a:pPr>
            <a:fld id="{34600FED-E916-429F-9A7E-1A2C429F2DD5}" type="slidenum">
              <a:rPr lang="en-NZ" altLang="zh-TW"/>
              <a:pPr>
                <a:defRPr/>
              </a:pPr>
              <a:t>‹#›</a:t>
            </a:fld>
            <a:endParaRPr lang="en-NZ" altLang="zh-TW"/>
          </a:p>
        </p:txBody>
      </p:sp>
      <p:sp>
        <p:nvSpPr>
          <p:cNvPr id="7"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1285701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NZ"/>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8" name="Rectangle 3"/>
          <p:cNvSpPr>
            <a:spLocks noGrp="1" noChangeArrowheads="1"/>
          </p:cNvSpPr>
          <p:nvPr>
            <p:ph type="sldNum" sz="quarter" idx="11"/>
          </p:nvPr>
        </p:nvSpPr>
        <p:spPr>
          <a:ln/>
        </p:spPr>
        <p:txBody>
          <a:bodyPr/>
          <a:lstStyle>
            <a:lvl1pPr>
              <a:defRPr/>
            </a:lvl1pPr>
          </a:lstStyle>
          <a:p>
            <a:pPr>
              <a:defRPr/>
            </a:pPr>
            <a:fld id="{F07F4A91-74D4-4004-A052-218FD5E95D0E}" type="slidenum">
              <a:rPr lang="en-NZ" altLang="zh-TW"/>
              <a:pPr>
                <a:defRPr/>
              </a:pPr>
              <a:t>‹#›</a:t>
            </a:fld>
            <a:endParaRPr lang="en-NZ" altLang="zh-TW"/>
          </a:p>
        </p:txBody>
      </p:sp>
      <p:sp>
        <p:nvSpPr>
          <p:cNvPr id="9"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3639604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4" name="Rectangle 3"/>
          <p:cNvSpPr>
            <a:spLocks noGrp="1" noChangeArrowheads="1"/>
          </p:cNvSpPr>
          <p:nvPr>
            <p:ph type="sldNum" sz="quarter" idx="11"/>
          </p:nvPr>
        </p:nvSpPr>
        <p:spPr>
          <a:ln/>
        </p:spPr>
        <p:txBody>
          <a:bodyPr/>
          <a:lstStyle>
            <a:lvl1pPr>
              <a:defRPr/>
            </a:lvl1pPr>
          </a:lstStyle>
          <a:p>
            <a:pPr>
              <a:defRPr/>
            </a:pPr>
            <a:fld id="{CD411071-3458-4C45-B7FA-63910C2D438C}" type="slidenum">
              <a:rPr lang="en-NZ" altLang="zh-TW"/>
              <a:pPr>
                <a:defRPr/>
              </a:pPr>
              <a:t>‹#›</a:t>
            </a:fld>
            <a:endParaRPr lang="en-NZ" altLang="zh-TW"/>
          </a:p>
        </p:txBody>
      </p:sp>
      <p:sp>
        <p:nvSpPr>
          <p:cNvPr id="5"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69247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3" name="Rectangle 3"/>
          <p:cNvSpPr>
            <a:spLocks noGrp="1" noChangeArrowheads="1"/>
          </p:cNvSpPr>
          <p:nvPr>
            <p:ph type="sldNum" sz="quarter" idx="11"/>
          </p:nvPr>
        </p:nvSpPr>
        <p:spPr>
          <a:ln/>
        </p:spPr>
        <p:txBody>
          <a:bodyPr/>
          <a:lstStyle>
            <a:lvl1pPr>
              <a:defRPr/>
            </a:lvl1pPr>
          </a:lstStyle>
          <a:p>
            <a:pPr>
              <a:defRPr/>
            </a:pPr>
            <a:fld id="{A0E4AFA1-568A-4A4A-BE44-FF7D652974E1}" type="slidenum">
              <a:rPr lang="en-NZ" altLang="zh-TW"/>
              <a:pPr>
                <a:defRPr/>
              </a:pPr>
              <a:t>‹#›</a:t>
            </a:fld>
            <a:endParaRPr lang="en-NZ" altLang="zh-TW"/>
          </a:p>
        </p:txBody>
      </p:sp>
      <p:sp>
        <p:nvSpPr>
          <p:cNvPr id="4"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313741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en-NZ"/>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6" name="Rectangle 3"/>
          <p:cNvSpPr>
            <a:spLocks noGrp="1" noChangeArrowheads="1"/>
          </p:cNvSpPr>
          <p:nvPr>
            <p:ph type="sldNum" sz="quarter" idx="11"/>
          </p:nvPr>
        </p:nvSpPr>
        <p:spPr>
          <a:ln/>
        </p:spPr>
        <p:txBody>
          <a:bodyPr/>
          <a:lstStyle>
            <a:lvl1pPr>
              <a:defRPr/>
            </a:lvl1pPr>
          </a:lstStyle>
          <a:p>
            <a:pPr>
              <a:defRPr/>
            </a:pPr>
            <a:fld id="{F5EB73AB-CB04-42A0-8BE2-B8FEA7890D55}" type="slidenum">
              <a:rPr lang="en-NZ" altLang="zh-TW"/>
              <a:pPr>
                <a:defRPr/>
              </a:pPr>
              <a:t>‹#›</a:t>
            </a:fld>
            <a:endParaRPr lang="en-NZ" altLang="zh-TW"/>
          </a:p>
        </p:txBody>
      </p:sp>
      <p:sp>
        <p:nvSpPr>
          <p:cNvPr id="7"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98942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en-NZ"/>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NZ"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NZ" altLang="zh-TW"/>
          </a:p>
        </p:txBody>
      </p:sp>
      <p:sp>
        <p:nvSpPr>
          <p:cNvPr id="6" name="Rectangle 3"/>
          <p:cNvSpPr>
            <a:spLocks noGrp="1" noChangeArrowheads="1"/>
          </p:cNvSpPr>
          <p:nvPr>
            <p:ph type="sldNum" sz="quarter" idx="11"/>
          </p:nvPr>
        </p:nvSpPr>
        <p:spPr>
          <a:ln/>
        </p:spPr>
        <p:txBody>
          <a:bodyPr/>
          <a:lstStyle>
            <a:lvl1pPr>
              <a:defRPr/>
            </a:lvl1pPr>
          </a:lstStyle>
          <a:p>
            <a:pPr>
              <a:defRPr/>
            </a:pPr>
            <a:fld id="{21738985-E7E9-4813-93BA-8732AA0D4879}" type="slidenum">
              <a:rPr lang="en-NZ" altLang="zh-TW"/>
              <a:pPr>
                <a:defRPr/>
              </a:pPr>
              <a:t>‹#›</a:t>
            </a:fld>
            <a:endParaRPr lang="en-NZ" altLang="zh-TW"/>
          </a:p>
        </p:txBody>
      </p:sp>
      <p:sp>
        <p:nvSpPr>
          <p:cNvPr id="7" name="Rectangle 16"/>
          <p:cNvSpPr>
            <a:spLocks noGrp="1" noChangeArrowheads="1"/>
          </p:cNvSpPr>
          <p:nvPr>
            <p:ph type="dt" sz="half" idx="12"/>
          </p:nvPr>
        </p:nvSpPr>
        <p:spPr>
          <a:ln/>
        </p:spPr>
        <p:txBody>
          <a:bodyPr/>
          <a:lstStyle>
            <a:lvl1pPr>
              <a:defRPr/>
            </a:lvl1pPr>
          </a:lstStyle>
          <a:p>
            <a:pPr>
              <a:defRPr/>
            </a:pPr>
            <a:endParaRPr lang="en-NZ" altLang="zh-TW"/>
          </a:p>
        </p:txBody>
      </p:sp>
    </p:spTree>
    <p:extLst>
      <p:ext uri="{BB962C8B-B14F-4D97-AF65-F5344CB8AC3E}">
        <p14:creationId xmlns:p14="http://schemas.microsoft.com/office/powerpoint/2010/main" val="1405927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9058" name="Rectangle 2"/>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Arial" charset="0"/>
                <a:ea typeface="新細明體" charset="-120"/>
              </a:defRPr>
            </a:lvl1pPr>
          </a:lstStyle>
          <a:p>
            <a:pPr>
              <a:defRPr/>
            </a:pPr>
            <a:endParaRPr lang="en-NZ" altLang="zh-TW"/>
          </a:p>
        </p:txBody>
      </p:sp>
      <p:sp>
        <p:nvSpPr>
          <p:cNvPr id="1069059" name="Rectangle 3"/>
          <p:cNvSpPr>
            <a:spLocks noGrp="1" noChangeArrowheads="1"/>
          </p:cNvSpPr>
          <p:nvPr>
            <p:ph type="sldNum" sz="quarter" idx="4"/>
          </p:nvPr>
        </p:nvSpPr>
        <p:spPr bwMode="auto">
          <a:xfrm>
            <a:off x="7099300" y="6248400"/>
            <a:ext cx="2311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ea typeface="新細明體" charset="-120"/>
              </a:defRPr>
            </a:lvl1pPr>
          </a:lstStyle>
          <a:p>
            <a:pPr>
              <a:defRPr/>
            </a:pPr>
            <a:fld id="{76622DAF-C5A6-4E6B-BC9C-C6B58F37D4E6}" type="slidenum">
              <a:rPr lang="en-NZ" altLang="zh-TW"/>
              <a:pPr>
                <a:defRPr/>
              </a:pPr>
              <a:t>‹#›</a:t>
            </a:fld>
            <a:endParaRPr lang="en-NZ" altLang="zh-TW"/>
          </a:p>
        </p:txBody>
      </p:sp>
      <p:grpSp>
        <p:nvGrpSpPr>
          <p:cNvPr id="1028" name="Group 4"/>
          <p:cNvGrpSpPr>
            <a:grpSpLocks/>
          </p:cNvGrpSpPr>
          <p:nvPr/>
        </p:nvGrpSpPr>
        <p:grpSpPr bwMode="auto">
          <a:xfrm>
            <a:off x="0" y="0"/>
            <a:ext cx="9906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en-NZ" alt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a:solidFill>
                  <a:schemeClr val="accent2"/>
                </a:solidFill>
              </a:endParaRPr>
            </a:p>
          </p:txBody>
        </p:sp>
        <p:sp>
          <p:nvSpPr>
            <p:cNvPr id="1037" name="Rectangle 10"/>
            <p:cNvSpPr>
              <a:spLocks noChangeArrowheads="1"/>
            </p:cNvSpPr>
            <p:nvPr/>
          </p:nvSpPr>
          <p:spPr bwMode="auto">
            <a:xfrm>
              <a:off x="173" y="173"/>
              <a:ext cx="90"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a:solidFill>
                  <a:schemeClr val="accent2"/>
                </a:solidFill>
              </a:endParaRPr>
            </a:p>
          </p:txBody>
        </p:sp>
        <p:sp>
          <p:nvSpPr>
            <p:cNvPr id="1040" name="Rectangle 13"/>
            <p:cNvSpPr>
              <a:spLocks noChangeArrowheads="1"/>
            </p:cNvSpPr>
            <p:nvPr/>
          </p:nvSpPr>
          <p:spPr bwMode="auto">
            <a:xfrm>
              <a:off x="173" y="258"/>
              <a:ext cx="90"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NZ" altLang="en-US">
                <a:solidFill>
                  <a:schemeClr val="accent2"/>
                </a:solidFill>
              </a:endParaRPr>
            </a:p>
          </p:txBody>
        </p:sp>
      </p:grpSp>
      <p:sp>
        <p:nvSpPr>
          <p:cNvPr id="1029" name="Rectangle 14"/>
          <p:cNvSpPr>
            <a:spLocks noGrp="1" noChangeArrowheads="1"/>
          </p:cNvSpPr>
          <p:nvPr>
            <p:ph type="title"/>
          </p:nvPr>
        </p:nvSpPr>
        <p:spPr bwMode="auto">
          <a:xfrm>
            <a:off x="495300" y="457200"/>
            <a:ext cx="89154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NZ" altLang="en-US"/>
              <a:t>Click to edit Master title style</a:t>
            </a:r>
          </a:p>
        </p:txBody>
      </p:sp>
      <p:sp>
        <p:nvSpPr>
          <p:cNvPr id="1030" name="Rectangle 15"/>
          <p:cNvSpPr>
            <a:spLocks noGrp="1" noChangeArrowheads="1"/>
          </p:cNvSpPr>
          <p:nvPr>
            <p:ph type="body" idx="1"/>
          </p:nvPr>
        </p:nvSpPr>
        <p:spPr bwMode="auto">
          <a:xfrm>
            <a:off x="279400" y="1270000"/>
            <a:ext cx="93345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NZ" altLang="en-US"/>
              <a:t>Click to edit Master text styles</a:t>
            </a:r>
          </a:p>
          <a:p>
            <a:pPr lvl="1"/>
            <a:r>
              <a:rPr lang="en-NZ" altLang="en-US"/>
              <a:t>Second level</a:t>
            </a:r>
          </a:p>
          <a:p>
            <a:pPr lvl="2"/>
            <a:r>
              <a:rPr lang="en-NZ" altLang="en-US"/>
              <a:t>Third level</a:t>
            </a:r>
          </a:p>
          <a:p>
            <a:pPr lvl="3"/>
            <a:r>
              <a:rPr lang="en-NZ" altLang="en-US"/>
              <a:t>Fourth level</a:t>
            </a:r>
          </a:p>
          <a:p>
            <a:pPr lvl="4"/>
            <a:r>
              <a:rPr lang="en-NZ" altLang="en-US"/>
              <a:t>Fifth level</a:t>
            </a:r>
          </a:p>
        </p:txBody>
      </p:sp>
      <p:sp>
        <p:nvSpPr>
          <p:cNvPr id="1069072" name="Rectangle 16"/>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新細明體" charset="-120"/>
              </a:defRPr>
            </a:lvl1pPr>
          </a:lstStyle>
          <a:p>
            <a:pPr>
              <a:defRPr/>
            </a:pPr>
            <a:endParaRPr lang="en-NZ" altLang="zh-TW"/>
          </a:p>
        </p:txBody>
      </p:sp>
    </p:spTree>
  </p:cSld>
  <p:clrMap bg1="lt1" tx1="dk1" bg2="lt2" tx2="dk2" accent1="accent1" accent2="accent2" accent3="accent3" accent4="accent4" accent5="accent5" accent6="accent6" hlink="hlink" folHlink="folHlink"/>
  <p:sldLayoutIdLst>
    <p:sldLayoutId id="2147484420"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 id="2147484418" r:id="rId12"/>
    <p:sldLayoutId id="2147484419" r:id="rId13"/>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auckland.ac.nz/uoa/home/about/teaching-learning/honest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PGUGF44GJ_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burkhard@cs.auckland.ac.nz" TargetMode="External"/><Relationship Id="rId2" Type="http://schemas.openxmlformats.org/officeDocument/2006/relationships/hyperlink" Target="mailto:l.shaw@auckland.ac.nz" TargetMode="External"/><Relationship Id="rId1" Type="http://schemas.openxmlformats.org/officeDocument/2006/relationships/slideLayout" Target="../slideLayouts/slideLayout2.xml"/><Relationship Id="rId4" Type="http://schemas.openxmlformats.org/officeDocument/2006/relationships/hyperlink" Target="mailto:martin.urschler@auckland.ac.nz"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uckland.ac.nz/en/students/academic-information/exams-and-final-results/during-exams/aegrotat-and-compassionate-consideration.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s://coderunner2.auckland.ac.nz/"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lstStyle/>
          <a:p>
            <a:pPr eaLnBrk="1" hangingPunct="1"/>
            <a:r>
              <a:rPr lang="en-US" altLang="en-US" dirty="0"/>
              <a:t>Computer Graphics and Image Processing</a:t>
            </a:r>
            <a:endParaRPr lang="en-NZ" altLang="en-US" dirty="0"/>
          </a:p>
        </p:txBody>
      </p:sp>
      <p:sp>
        <p:nvSpPr>
          <p:cNvPr id="4099" name="Subtitle 2"/>
          <p:cNvSpPr>
            <a:spLocks noGrp="1"/>
          </p:cNvSpPr>
          <p:nvPr>
            <p:ph type="subTitle" idx="1"/>
          </p:nvPr>
        </p:nvSpPr>
        <p:spPr/>
        <p:txBody>
          <a:bodyPr/>
          <a:lstStyle/>
          <a:p>
            <a:pPr eaLnBrk="1" hangingPunct="1"/>
            <a:r>
              <a:rPr lang="en-US" altLang="en-US" dirty="0"/>
              <a:t>Course Introduction</a:t>
            </a:r>
            <a:endParaRPr lang="en-NZ" altLang="en-US" dirty="0"/>
          </a:p>
        </p:txBody>
      </p:sp>
      <p:sp>
        <p:nvSpPr>
          <p:cNvPr id="41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559E0AF-1F8C-47A9-B936-1EB0C651F838}" type="slidenum">
              <a:rPr lang="en-NZ" altLang="en-US" sz="1200" smtClean="0">
                <a:latin typeface="Arial Black" panose="020B0A04020102020204" pitchFamily="34" charset="0"/>
              </a:rPr>
              <a:pPr>
                <a:spcBef>
                  <a:spcPct val="0"/>
                </a:spcBef>
                <a:buClrTx/>
                <a:buSzTx/>
                <a:buFontTx/>
                <a:buNone/>
              </a:pPr>
              <a:t>1</a:t>
            </a:fld>
            <a:endParaRPr lang="en-NZ" altLang="en-US" sz="1200">
              <a:latin typeface="Arial Black" panose="020B0A04020102020204" pitchFamily="34" charset="0"/>
            </a:endParaRPr>
          </a:p>
        </p:txBody>
      </p:sp>
      <p:pic>
        <p:nvPicPr>
          <p:cNvPr id="410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0"/>
            <a:ext cx="24003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lg" len="lg"/>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8916F-E662-4158-9D49-C5C7AF891C1F}"/>
              </a:ext>
            </a:extLst>
          </p:cNvPr>
          <p:cNvSpPr>
            <a:spLocks noGrp="1"/>
          </p:cNvSpPr>
          <p:nvPr>
            <p:ph type="title"/>
          </p:nvPr>
        </p:nvSpPr>
        <p:spPr/>
        <p:txBody>
          <a:bodyPr/>
          <a:lstStyle/>
          <a:p>
            <a:r>
              <a:rPr lang="en-US" dirty="0"/>
              <a:t>Piazza forum</a:t>
            </a:r>
            <a:endParaRPr lang="en-NZ" dirty="0"/>
          </a:p>
        </p:txBody>
      </p:sp>
      <p:sp>
        <p:nvSpPr>
          <p:cNvPr id="3" name="Content Placeholder 2">
            <a:extLst>
              <a:ext uri="{FF2B5EF4-FFF2-40B4-BE49-F238E27FC236}">
                <a16:creationId xmlns:a16="http://schemas.microsoft.com/office/drawing/2014/main" id="{6A35D83C-5FAE-4267-BBAB-4DC82E193037}"/>
              </a:ext>
            </a:extLst>
          </p:cNvPr>
          <p:cNvSpPr>
            <a:spLocks noGrp="1"/>
          </p:cNvSpPr>
          <p:nvPr>
            <p:ph idx="1"/>
          </p:nvPr>
        </p:nvSpPr>
        <p:spPr/>
        <p:txBody>
          <a:bodyPr/>
          <a:lstStyle/>
          <a:p>
            <a:pPr marL="0" indent="0">
              <a:buNone/>
            </a:pPr>
            <a:r>
              <a:rPr lang="en-US" dirty="0"/>
              <a:t>We will be using Piazza as a discussion forum</a:t>
            </a:r>
          </a:p>
          <a:p>
            <a:r>
              <a:rPr lang="en-US" dirty="0"/>
              <a:t>You will receive an email with an activation link</a:t>
            </a:r>
          </a:p>
          <a:p>
            <a:pPr marL="0" indent="0">
              <a:buNone/>
            </a:pPr>
            <a:r>
              <a:rPr lang="en-US" dirty="0"/>
              <a:t>Feel free to answer each other’s questions</a:t>
            </a:r>
            <a:endParaRPr lang="en-NZ" dirty="0"/>
          </a:p>
        </p:txBody>
      </p:sp>
      <p:sp>
        <p:nvSpPr>
          <p:cNvPr id="4" name="Slide Number Placeholder 3">
            <a:extLst>
              <a:ext uri="{FF2B5EF4-FFF2-40B4-BE49-F238E27FC236}">
                <a16:creationId xmlns:a16="http://schemas.microsoft.com/office/drawing/2014/main" id="{21481962-5D6E-4846-9633-BC35F1E9273C}"/>
              </a:ext>
            </a:extLst>
          </p:cNvPr>
          <p:cNvSpPr>
            <a:spLocks noGrp="1"/>
          </p:cNvSpPr>
          <p:nvPr>
            <p:ph type="sldNum" sz="quarter" idx="11"/>
          </p:nvPr>
        </p:nvSpPr>
        <p:spPr/>
        <p:txBody>
          <a:bodyPr/>
          <a:lstStyle/>
          <a:p>
            <a:pPr>
              <a:defRPr/>
            </a:pPr>
            <a:fld id="{7C3CCC27-D7DF-482E-A03B-5C99F5339604}" type="slidenum">
              <a:rPr lang="en-NZ" altLang="zh-TW" smtClean="0"/>
              <a:pPr>
                <a:defRPr/>
              </a:pPr>
              <a:t>10</a:t>
            </a:fld>
            <a:endParaRPr lang="en-NZ" altLang="zh-TW"/>
          </a:p>
        </p:txBody>
      </p:sp>
      <p:pic>
        <p:nvPicPr>
          <p:cNvPr id="5" name="Picture 4">
            <a:extLst>
              <a:ext uri="{FF2B5EF4-FFF2-40B4-BE49-F238E27FC236}">
                <a16:creationId xmlns:a16="http://schemas.microsoft.com/office/drawing/2014/main" id="{B40AEE88-3DF8-449E-BA3C-EA5818B0185B}"/>
              </a:ext>
            </a:extLst>
          </p:cNvPr>
          <p:cNvPicPr>
            <a:picLocks noChangeAspect="1"/>
          </p:cNvPicPr>
          <p:nvPr/>
        </p:nvPicPr>
        <p:blipFill>
          <a:blip r:embed="rId2"/>
          <a:stretch>
            <a:fillRect/>
          </a:stretch>
        </p:blipFill>
        <p:spPr>
          <a:xfrm>
            <a:off x="1875507" y="3051340"/>
            <a:ext cx="6154986" cy="3587100"/>
          </a:xfrm>
          <a:prstGeom prst="rect">
            <a:avLst/>
          </a:prstGeom>
        </p:spPr>
      </p:pic>
    </p:spTree>
    <p:extLst>
      <p:ext uri="{BB962C8B-B14F-4D97-AF65-F5344CB8AC3E}">
        <p14:creationId xmlns:p14="http://schemas.microsoft.com/office/powerpoint/2010/main" val="271605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4720-DB01-4E9A-9D0B-B497A0ED38DC}"/>
              </a:ext>
            </a:extLst>
          </p:cNvPr>
          <p:cNvSpPr>
            <a:spLocks noGrp="1"/>
          </p:cNvSpPr>
          <p:nvPr>
            <p:ph type="title"/>
          </p:nvPr>
        </p:nvSpPr>
        <p:spPr/>
        <p:txBody>
          <a:bodyPr/>
          <a:lstStyle/>
          <a:p>
            <a:r>
              <a:rPr lang="en-US" dirty="0"/>
              <a:t>Class reps</a:t>
            </a:r>
            <a:endParaRPr lang="en-NZ" dirty="0"/>
          </a:p>
        </p:txBody>
      </p:sp>
      <p:sp>
        <p:nvSpPr>
          <p:cNvPr id="3" name="Content Placeholder 2">
            <a:extLst>
              <a:ext uri="{FF2B5EF4-FFF2-40B4-BE49-F238E27FC236}">
                <a16:creationId xmlns:a16="http://schemas.microsoft.com/office/drawing/2014/main" id="{1E64187F-E307-4AB4-9E7E-C86C6E68B363}"/>
              </a:ext>
            </a:extLst>
          </p:cNvPr>
          <p:cNvSpPr>
            <a:spLocks noGrp="1"/>
          </p:cNvSpPr>
          <p:nvPr>
            <p:ph idx="1"/>
          </p:nvPr>
        </p:nvSpPr>
        <p:spPr/>
        <p:txBody>
          <a:bodyPr/>
          <a:lstStyle/>
          <a:p>
            <a:r>
              <a:rPr lang="en-US" dirty="0"/>
              <a:t>We need to elect 1-2 class representatives</a:t>
            </a:r>
          </a:p>
          <a:p>
            <a:r>
              <a:rPr lang="en-US" dirty="0"/>
              <a:t>You attend 2 staff/student meetings (free food!)</a:t>
            </a:r>
          </a:p>
          <a:p>
            <a:r>
              <a:rPr lang="en-US" dirty="0"/>
              <a:t>Find out more about how the department runs!</a:t>
            </a:r>
          </a:p>
          <a:p>
            <a:r>
              <a:rPr lang="en-US" dirty="0"/>
              <a:t>Represent your classmates!</a:t>
            </a:r>
            <a:endParaRPr lang="en-NZ" dirty="0"/>
          </a:p>
        </p:txBody>
      </p:sp>
      <p:sp>
        <p:nvSpPr>
          <p:cNvPr id="4" name="Slide Number Placeholder 3">
            <a:extLst>
              <a:ext uri="{FF2B5EF4-FFF2-40B4-BE49-F238E27FC236}">
                <a16:creationId xmlns:a16="http://schemas.microsoft.com/office/drawing/2014/main" id="{7B0E9912-C8A6-4B8E-BC00-6F21EE0CA540}"/>
              </a:ext>
            </a:extLst>
          </p:cNvPr>
          <p:cNvSpPr>
            <a:spLocks noGrp="1"/>
          </p:cNvSpPr>
          <p:nvPr>
            <p:ph type="sldNum" sz="quarter" idx="11"/>
          </p:nvPr>
        </p:nvSpPr>
        <p:spPr/>
        <p:txBody>
          <a:bodyPr/>
          <a:lstStyle/>
          <a:p>
            <a:pPr>
              <a:defRPr/>
            </a:pPr>
            <a:fld id="{7C3CCC27-D7DF-482E-A03B-5C99F5339604}" type="slidenum">
              <a:rPr lang="en-NZ" altLang="zh-TW" smtClean="0"/>
              <a:pPr>
                <a:defRPr/>
              </a:pPr>
              <a:t>11</a:t>
            </a:fld>
            <a:endParaRPr lang="en-NZ" altLang="zh-TW"/>
          </a:p>
        </p:txBody>
      </p:sp>
      <p:pic>
        <p:nvPicPr>
          <p:cNvPr id="5" name="Picture 4">
            <a:extLst>
              <a:ext uri="{FF2B5EF4-FFF2-40B4-BE49-F238E27FC236}">
                <a16:creationId xmlns:a16="http://schemas.microsoft.com/office/drawing/2014/main" id="{CA895A14-D98A-413E-8DD2-4DF8F532BB6A}"/>
              </a:ext>
            </a:extLst>
          </p:cNvPr>
          <p:cNvPicPr>
            <a:picLocks noChangeAspect="1"/>
          </p:cNvPicPr>
          <p:nvPr/>
        </p:nvPicPr>
        <p:blipFill>
          <a:blip r:embed="rId2"/>
          <a:stretch>
            <a:fillRect/>
          </a:stretch>
        </p:blipFill>
        <p:spPr>
          <a:xfrm>
            <a:off x="3114568" y="3636257"/>
            <a:ext cx="3715017" cy="3036372"/>
          </a:xfrm>
          <a:prstGeom prst="rect">
            <a:avLst/>
          </a:prstGeom>
        </p:spPr>
      </p:pic>
    </p:spTree>
    <p:extLst>
      <p:ext uri="{BB962C8B-B14F-4D97-AF65-F5344CB8AC3E}">
        <p14:creationId xmlns:p14="http://schemas.microsoft.com/office/powerpoint/2010/main" val="1114700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6CB0-F0A5-4795-99A3-FE223C9A2E58}"/>
              </a:ext>
            </a:extLst>
          </p:cNvPr>
          <p:cNvSpPr>
            <a:spLocks noGrp="1"/>
          </p:cNvSpPr>
          <p:nvPr>
            <p:ph type="title"/>
          </p:nvPr>
        </p:nvSpPr>
        <p:spPr/>
        <p:txBody>
          <a:bodyPr/>
          <a:lstStyle/>
          <a:p>
            <a:r>
              <a:rPr lang="en-US" dirty="0"/>
              <a:t>Policy on Cheating and Plagiarism</a:t>
            </a:r>
            <a:endParaRPr lang="en-NZ" dirty="0"/>
          </a:p>
        </p:txBody>
      </p:sp>
      <p:sp>
        <p:nvSpPr>
          <p:cNvPr id="3" name="Content Placeholder 2">
            <a:extLst>
              <a:ext uri="{FF2B5EF4-FFF2-40B4-BE49-F238E27FC236}">
                <a16:creationId xmlns:a16="http://schemas.microsoft.com/office/drawing/2014/main" id="{67827575-319B-4F96-BF1A-F5C2C3CA0188}"/>
              </a:ext>
            </a:extLst>
          </p:cNvPr>
          <p:cNvSpPr>
            <a:spLocks noGrp="1"/>
          </p:cNvSpPr>
          <p:nvPr>
            <p:ph idx="1"/>
          </p:nvPr>
        </p:nvSpPr>
        <p:spPr/>
        <p:txBody>
          <a:bodyPr/>
          <a:lstStyle/>
          <a:p>
            <a:r>
              <a:rPr lang="en-US" sz="2000" dirty="0"/>
              <a:t>We use many ways to check that the work students submit for marking is their own and was not produced by, or copied from, someone else.</a:t>
            </a:r>
          </a:p>
          <a:p>
            <a:r>
              <a:rPr lang="en-US" sz="2000" dirty="0"/>
              <a:t>Note:</a:t>
            </a:r>
          </a:p>
          <a:p>
            <a:pPr lvl="1"/>
            <a:r>
              <a:rPr lang="en-US" sz="1600" dirty="0"/>
              <a:t>All assignments deemed to be too similar automatically receive 0 marks</a:t>
            </a:r>
          </a:p>
          <a:p>
            <a:pPr lvl="1"/>
            <a:r>
              <a:rPr lang="en-US" sz="1600" dirty="0"/>
              <a:t>All students who submitted these assignments are entered into the duplicate assignment register. This list is maintained over your entire time at the university.</a:t>
            </a:r>
          </a:p>
          <a:p>
            <a:pPr lvl="1"/>
            <a:r>
              <a:rPr lang="en-US" sz="1600" dirty="0"/>
              <a:t>Students who have been caught cheating will be notified by email.</a:t>
            </a:r>
          </a:p>
          <a:p>
            <a:pPr lvl="1"/>
            <a:r>
              <a:rPr lang="en-US" sz="1600" dirty="0"/>
              <a:t>Offenders may be referred to the University Disciplinary Committee</a:t>
            </a:r>
          </a:p>
          <a:p>
            <a:r>
              <a:rPr lang="en-US" sz="2000" dirty="0"/>
              <a:t>Both the person who copied the work and the person whose work was copied are allocated a 0 mark</a:t>
            </a:r>
          </a:p>
          <a:p>
            <a:pPr lvl="1"/>
            <a:r>
              <a:rPr lang="en-US" sz="1600" dirty="0"/>
              <a:t>It is important that you do not share your code with others. Never give anyone a copy of your code. It is the responsibility of each student to ensure that others do not copy their work.</a:t>
            </a:r>
          </a:p>
          <a:p>
            <a:pPr lvl="1"/>
            <a:r>
              <a:rPr lang="en-US" sz="1600" dirty="0"/>
              <a:t>Read: </a:t>
            </a:r>
            <a:r>
              <a:rPr lang="en-NZ" sz="1600" dirty="0">
                <a:hlinkClick r:id="rId2"/>
              </a:rPr>
              <a:t>http://www.auckland.ac.nz/uoa/home/about/teaching-learning/honesty</a:t>
            </a:r>
            <a:endParaRPr lang="en-NZ" sz="1600" dirty="0"/>
          </a:p>
        </p:txBody>
      </p:sp>
      <p:sp>
        <p:nvSpPr>
          <p:cNvPr id="4" name="Slide Number Placeholder 3">
            <a:extLst>
              <a:ext uri="{FF2B5EF4-FFF2-40B4-BE49-F238E27FC236}">
                <a16:creationId xmlns:a16="http://schemas.microsoft.com/office/drawing/2014/main" id="{8E99541E-9563-4D84-9A70-D64AD60EC61F}"/>
              </a:ext>
            </a:extLst>
          </p:cNvPr>
          <p:cNvSpPr>
            <a:spLocks noGrp="1"/>
          </p:cNvSpPr>
          <p:nvPr>
            <p:ph type="sldNum" sz="quarter" idx="11"/>
          </p:nvPr>
        </p:nvSpPr>
        <p:spPr/>
        <p:txBody>
          <a:bodyPr/>
          <a:lstStyle/>
          <a:p>
            <a:pPr>
              <a:defRPr/>
            </a:pPr>
            <a:fld id="{7C3CCC27-D7DF-482E-A03B-5C99F5339604}" type="slidenum">
              <a:rPr lang="en-NZ" altLang="zh-TW" smtClean="0"/>
              <a:pPr>
                <a:defRPr/>
              </a:pPr>
              <a:t>12</a:t>
            </a:fld>
            <a:endParaRPr lang="en-NZ" altLang="zh-TW"/>
          </a:p>
        </p:txBody>
      </p:sp>
    </p:spTree>
    <p:extLst>
      <p:ext uri="{BB962C8B-B14F-4D97-AF65-F5344CB8AC3E}">
        <p14:creationId xmlns:p14="http://schemas.microsoft.com/office/powerpoint/2010/main" val="125115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2FFA-5554-45A0-BF0D-494B90713B15}"/>
              </a:ext>
            </a:extLst>
          </p:cNvPr>
          <p:cNvSpPr>
            <a:spLocks noGrp="1"/>
          </p:cNvSpPr>
          <p:nvPr>
            <p:ph type="title"/>
          </p:nvPr>
        </p:nvSpPr>
        <p:spPr/>
        <p:txBody>
          <a:bodyPr/>
          <a:lstStyle/>
          <a:p>
            <a:r>
              <a:rPr lang="en-US" dirty="0"/>
              <a:t>Miscellaneous</a:t>
            </a:r>
            <a:endParaRPr lang="en-NZ" dirty="0"/>
          </a:p>
        </p:txBody>
      </p:sp>
      <p:sp>
        <p:nvSpPr>
          <p:cNvPr id="3" name="Content Placeholder 2">
            <a:extLst>
              <a:ext uri="{FF2B5EF4-FFF2-40B4-BE49-F238E27FC236}">
                <a16:creationId xmlns:a16="http://schemas.microsoft.com/office/drawing/2014/main" id="{3ACD85B1-E4EA-4A0E-AC97-EF8A3FDA466E}"/>
              </a:ext>
            </a:extLst>
          </p:cNvPr>
          <p:cNvSpPr>
            <a:spLocks noGrp="1"/>
          </p:cNvSpPr>
          <p:nvPr>
            <p:ph idx="1"/>
          </p:nvPr>
        </p:nvSpPr>
        <p:spPr/>
        <p:txBody>
          <a:bodyPr/>
          <a:lstStyle/>
          <a:p>
            <a:r>
              <a:rPr lang="en-US" dirty="0"/>
              <a:t>We have 3 lectures per week. You need to keep up with the pace</a:t>
            </a:r>
          </a:p>
          <a:p>
            <a:pPr lvl="1"/>
            <a:r>
              <a:rPr lang="en-US" dirty="0"/>
              <a:t>Each lecture will require you to know and understand the content of previous lectures</a:t>
            </a:r>
          </a:p>
          <a:p>
            <a:pPr lvl="1"/>
            <a:r>
              <a:rPr lang="en-US" dirty="0"/>
              <a:t>You must do any exercises provided with the lecture notes to make sure you really understand the content</a:t>
            </a:r>
          </a:p>
          <a:p>
            <a:pPr lvl="1"/>
            <a:r>
              <a:rPr lang="en-US" dirty="0"/>
              <a:t>Tutorials are a great way to supplement lectures</a:t>
            </a:r>
          </a:p>
          <a:p>
            <a:pPr lvl="1"/>
            <a:r>
              <a:rPr lang="en-US" dirty="0"/>
              <a:t>You will need to read supplementary material not included in the lecture slides</a:t>
            </a:r>
          </a:p>
          <a:p>
            <a:pPr lvl="1"/>
            <a:r>
              <a:rPr lang="en-US" dirty="0"/>
              <a:t>Outside of office hours and tutorials, tutors are not supposed to be at hand</a:t>
            </a:r>
            <a:endParaRPr lang="en-NZ" dirty="0"/>
          </a:p>
        </p:txBody>
      </p:sp>
      <p:sp>
        <p:nvSpPr>
          <p:cNvPr id="4" name="Slide Number Placeholder 3">
            <a:extLst>
              <a:ext uri="{FF2B5EF4-FFF2-40B4-BE49-F238E27FC236}">
                <a16:creationId xmlns:a16="http://schemas.microsoft.com/office/drawing/2014/main" id="{D4B651B0-3B5B-408D-965A-00A834D9779C}"/>
              </a:ext>
            </a:extLst>
          </p:cNvPr>
          <p:cNvSpPr>
            <a:spLocks noGrp="1"/>
          </p:cNvSpPr>
          <p:nvPr>
            <p:ph type="sldNum" sz="quarter" idx="11"/>
          </p:nvPr>
        </p:nvSpPr>
        <p:spPr/>
        <p:txBody>
          <a:bodyPr/>
          <a:lstStyle/>
          <a:p>
            <a:pPr>
              <a:defRPr/>
            </a:pPr>
            <a:fld id="{7C3CCC27-D7DF-482E-A03B-5C99F5339604}" type="slidenum">
              <a:rPr lang="en-NZ" altLang="zh-TW" smtClean="0"/>
              <a:pPr>
                <a:defRPr/>
              </a:pPr>
              <a:t>13</a:t>
            </a:fld>
            <a:endParaRPr lang="en-NZ" altLang="zh-TW"/>
          </a:p>
        </p:txBody>
      </p:sp>
    </p:spTree>
    <p:extLst>
      <p:ext uri="{BB962C8B-B14F-4D97-AF65-F5344CB8AC3E}">
        <p14:creationId xmlns:p14="http://schemas.microsoft.com/office/powerpoint/2010/main" val="266019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58A89-0C78-4D3C-B66B-5553ECBA506F}"/>
              </a:ext>
            </a:extLst>
          </p:cNvPr>
          <p:cNvSpPr>
            <a:spLocks noGrp="1"/>
          </p:cNvSpPr>
          <p:nvPr>
            <p:ph type="ctrTitle"/>
          </p:nvPr>
        </p:nvSpPr>
        <p:spPr/>
        <p:txBody>
          <a:bodyPr/>
          <a:lstStyle/>
          <a:p>
            <a:r>
              <a:rPr lang="en-US" dirty="0"/>
              <a:t>Computer Graphics and Image Processing</a:t>
            </a:r>
            <a:endParaRPr lang="en-NZ" dirty="0"/>
          </a:p>
        </p:txBody>
      </p:sp>
      <p:sp>
        <p:nvSpPr>
          <p:cNvPr id="6" name="Subtitle 5">
            <a:extLst>
              <a:ext uri="{FF2B5EF4-FFF2-40B4-BE49-F238E27FC236}">
                <a16:creationId xmlns:a16="http://schemas.microsoft.com/office/drawing/2014/main" id="{D05B6D53-1196-46DB-94A8-FD1A4D73AB57}"/>
              </a:ext>
            </a:extLst>
          </p:cNvPr>
          <p:cNvSpPr>
            <a:spLocks noGrp="1"/>
          </p:cNvSpPr>
          <p:nvPr>
            <p:ph type="subTitle" idx="1"/>
          </p:nvPr>
        </p:nvSpPr>
        <p:spPr/>
        <p:txBody>
          <a:bodyPr/>
          <a:lstStyle/>
          <a:p>
            <a:r>
              <a:rPr lang="en-US" dirty="0"/>
              <a:t>Outlook to </a:t>
            </a:r>
            <a:br>
              <a:rPr lang="en-US" dirty="0"/>
            </a:br>
            <a:r>
              <a:rPr lang="en-US" dirty="0"/>
              <a:t>Image Processing </a:t>
            </a:r>
            <a:br>
              <a:rPr lang="en-US" dirty="0"/>
            </a:br>
            <a:r>
              <a:rPr lang="en-US" dirty="0"/>
              <a:t>(Weeks 9-12)</a:t>
            </a:r>
            <a:endParaRPr lang="en-NZ" dirty="0"/>
          </a:p>
        </p:txBody>
      </p:sp>
      <p:sp>
        <p:nvSpPr>
          <p:cNvPr id="4" name="Slide Number Placeholder 3">
            <a:extLst>
              <a:ext uri="{FF2B5EF4-FFF2-40B4-BE49-F238E27FC236}">
                <a16:creationId xmlns:a16="http://schemas.microsoft.com/office/drawing/2014/main" id="{2613A548-F6A9-4E3F-8E17-C56DA525392E}"/>
              </a:ext>
            </a:extLst>
          </p:cNvPr>
          <p:cNvSpPr>
            <a:spLocks noGrp="1"/>
          </p:cNvSpPr>
          <p:nvPr>
            <p:ph type="sldNum" sz="quarter" idx="12"/>
          </p:nvPr>
        </p:nvSpPr>
        <p:spPr/>
        <p:txBody>
          <a:bodyPr/>
          <a:lstStyle/>
          <a:p>
            <a:pPr>
              <a:defRPr/>
            </a:pPr>
            <a:fld id="{7C3CCC27-D7DF-482E-A03B-5C99F5339604}" type="slidenum">
              <a:rPr lang="en-NZ" altLang="zh-TW" smtClean="0"/>
              <a:pPr>
                <a:defRPr/>
              </a:pPr>
              <a:t>14</a:t>
            </a:fld>
            <a:endParaRPr lang="en-NZ" altLang="zh-TW"/>
          </a:p>
        </p:txBody>
      </p:sp>
      <p:pic>
        <p:nvPicPr>
          <p:cNvPr id="8" name="Picture 7" descr="A person smiling for the camera&#10;&#10;Description automatically generated">
            <a:extLst>
              <a:ext uri="{FF2B5EF4-FFF2-40B4-BE49-F238E27FC236}">
                <a16:creationId xmlns:a16="http://schemas.microsoft.com/office/drawing/2014/main" id="{946103DF-8180-45B4-99EA-3C3483D04C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174" r="10809" b="28530"/>
          <a:stretch/>
        </p:blipFill>
        <p:spPr>
          <a:xfrm>
            <a:off x="8278498" y="4379944"/>
            <a:ext cx="1132202" cy="1639855"/>
          </a:xfrm>
          <a:prstGeom prst="rect">
            <a:avLst/>
          </a:prstGeom>
        </p:spPr>
      </p:pic>
    </p:spTree>
    <p:extLst>
      <p:ext uri="{BB962C8B-B14F-4D97-AF65-F5344CB8AC3E}">
        <p14:creationId xmlns:p14="http://schemas.microsoft.com/office/powerpoint/2010/main" val="915586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he tower of the city&#10;&#10;Description automatically generated">
            <a:extLst>
              <a:ext uri="{FF2B5EF4-FFF2-40B4-BE49-F238E27FC236}">
                <a16:creationId xmlns:a16="http://schemas.microsoft.com/office/drawing/2014/main" id="{6C0BCA79-EEF0-4ED7-A39D-AF8F7196BB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51" y="4034092"/>
            <a:ext cx="3710272" cy="2474288"/>
          </a:xfrm>
          <a:prstGeom prst="rect">
            <a:avLst/>
          </a:prstGeom>
        </p:spPr>
      </p:pic>
      <p:sp>
        <p:nvSpPr>
          <p:cNvPr id="2" name="Title 1">
            <a:extLst>
              <a:ext uri="{FF2B5EF4-FFF2-40B4-BE49-F238E27FC236}">
                <a16:creationId xmlns:a16="http://schemas.microsoft.com/office/drawing/2014/main" id="{C09C4DDA-2E60-4598-964A-C6CE7C6115B5}"/>
              </a:ext>
            </a:extLst>
          </p:cNvPr>
          <p:cNvSpPr>
            <a:spLocks noGrp="1"/>
          </p:cNvSpPr>
          <p:nvPr>
            <p:ph type="title"/>
          </p:nvPr>
        </p:nvSpPr>
        <p:spPr/>
        <p:txBody>
          <a:bodyPr/>
          <a:lstStyle/>
          <a:p>
            <a:r>
              <a:rPr lang="en-US" dirty="0"/>
              <a:t>Q: Where am I from?</a:t>
            </a:r>
            <a:endParaRPr lang="en-NZ" dirty="0"/>
          </a:p>
        </p:txBody>
      </p:sp>
      <p:sp>
        <p:nvSpPr>
          <p:cNvPr id="4" name="Slide Number Placeholder 3">
            <a:extLst>
              <a:ext uri="{FF2B5EF4-FFF2-40B4-BE49-F238E27FC236}">
                <a16:creationId xmlns:a16="http://schemas.microsoft.com/office/drawing/2014/main" id="{55EEE126-7887-4099-9856-12BD31234192}"/>
              </a:ext>
            </a:extLst>
          </p:cNvPr>
          <p:cNvSpPr>
            <a:spLocks noGrp="1"/>
          </p:cNvSpPr>
          <p:nvPr>
            <p:ph type="sldNum" sz="quarter" idx="11"/>
          </p:nvPr>
        </p:nvSpPr>
        <p:spPr>
          <a:xfrm>
            <a:off x="7099300" y="6248400"/>
            <a:ext cx="2311400" cy="457200"/>
          </a:xfrm>
        </p:spPr>
        <p:txBody>
          <a:bodyPr/>
          <a:lstStyle/>
          <a:p>
            <a:pPr>
              <a:defRPr/>
            </a:pPr>
            <a:fld id="{7C3CCC27-D7DF-482E-A03B-5C99F5339604}" type="slidenum">
              <a:rPr lang="en-NZ" altLang="zh-TW" smtClean="0"/>
              <a:pPr>
                <a:defRPr/>
              </a:pPr>
              <a:t>15</a:t>
            </a:fld>
            <a:endParaRPr lang="en-NZ" altLang="zh-TW"/>
          </a:p>
        </p:txBody>
      </p:sp>
      <p:pic>
        <p:nvPicPr>
          <p:cNvPr id="6" name="Picture 5" descr="A view of a body of water with a mountain in the background&#10;&#10;Description automatically generated">
            <a:extLst>
              <a:ext uri="{FF2B5EF4-FFF2-40B4-BE49-F238E27FC236}">
                <a16:creationId xmlns:a16="http://schemas.microsoft.com/office/drawing/2014/main" id="{A69084EA-5BF9-4319-8926-E39CA07FFC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350" y="1319402"/>
            <a:ext cx="3710272" cy="2474752"/>
          </a:xfrm>
          <a:prstGeom prst="rect">
            <a:avLst/>
          </a:prstGeom>
        </p:spPr>
      </p:pic>
      <p:pic>
        <p:nvPicPr>
          <p:cNvPr id="8" name="Picture 7" descr="A large stone building&#10;&#10;Description automatically generated">
            <a:extLst>
              <a:ext uri="{FF2B5EF4-FFF2-40B4-BE49-F238E27FC236}">
                <a16:creationId xmlns:a16="http://schemas.microsoft.com/office/drawing/2014/main" id="{F38B41D2-A882-410A-B7A2-D3A901302C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1362" y="2747069"/>
            <a:ext cx="2587288" cy="3880933"/>
          </a:xfrm>
          <a:prstGeom prst="rect">
            <a:avLst/>
          </a:prstGeom>
        </p:spPr>
      </p:pic>
      <p:pic>
        <p:nvPicPr>
          <p:cNvPr id="12" name="Picture 11" descr="A large brick building with a mountain in the background&#10;&#10;Description automatically generated">
            <a:extLst>
              <a:ext uri="{FF2B5EF4-FFF2-40B4-BE49-F238E27FC236}">
                <a16:creationId xmlns:a16="http://schemas.microsoft.com/office/drawing/2014/main" id="{581DDC58-4293-4ACE-A1E9-08EC2FB3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5329" y="1319402"/>
            <a:ext cx="3726101" cy="2474752"/>
          </a:xfrm>
          <a:prstGeom prst="rect">
            <a:avLst/>
          </a:prstGeom>
        </p:spPr>
      </p:pic>
      <p:pic>
        <p:nvPicPr>
          <p:cNvPr id="14" name="Picture 13" descr="A person standing on top of a snow covered mountain&#10;&#10;Description automatically generated">
            <a:extLst>
              <a:ext uri="{FF2B5EF4-FFF2-40B4-BE49-F238E27FC236}">
                <a16:creationId xmlns:a16="http://schemas.microsoft.com/office/drawing/2014/main" id="{A02523A5-F13C-443D-B12C-02C28379A2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4476" y="4141601"/>
            <a:ext cx="2960032" cy="2220024"/>
          </a:xfrm>
          <a:prstGeom prst="rect">
            <a:avLst/>
          </a:prstGeom>
        </p:spPr>
      </p:pic>
    </p:spTree>
    <p:extLst>
      <p:ext uri="{BB962C8B-B14F-4D97-AF65-F5344CB8AC3E}">
        <p14:creationId xmlns:p14="http://schemas.microsoft.com/office/powerpoint/2010/main" val="730240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he tower of the city&#10;&#10;Description automatically generated">
            <a:extLst>
              <a:ext uri="{FF2B5EF4-FFF2-40B4-BE49-F238E27FC236}">
                <a16:creationId xmlns:a16="http://schemas.microsoft.com/office/drawing/2014/main" id="{6C0BCA79-EEF0-4ED7-A39D-AF8F7196BB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51" y="4034092"/>
            <a:ext cx="3710272" cy="2474288"/>
          </a:xfrm>
          <a:prstGeom prst="rect">
            <a:avLst/>
          </a:prstGeom>
        </p:spPr>
      </p:pic>
      <p:sp>
        <p:nvSpPr>
          <p:cNvPr id="2" name="Title 1">
            <a:extLst>
              <a:ext uri="{FF2B5EF4-FFF2-40B4-BE49-F238E27FC236}">
                <a16:creationId xmlns:a16="http://schemas.microsoft.com/office/drawing/2014/main" id="{C09C4DDA-2E60-4598-964A-C6CE7C6115B5}"/>
              </a:ext>
            </a:extLst>
          </p:cNvPr>
          <p:cNvSpPr>
            <a:spLocks noGrp="1"/>
          </p:cNvSpPr>
          <p:nvPr>
            <p:ph type="title"/>
          </p:nvPr>
        </p:nvSpPr>
        <p:spPr/>
        <p:txBody>
          <a:bodyPr/>
          <a:lstStyle/>
          <a:p>
            <a:r>
              <a:rPr lang="en-US" dirty="0"/>
              <a:t>Q: Where am I from?</a:t>
            </a:r>
            <a:endParaRPr lang="en-NZ" dirty="0"/>
          </a:p>
        </p:txBody>
      </p:sp>
      <p:sp>
        <p:nvSpPr>
          <p:cNvPr id="4" name="Slide Number Placeholder 3">
            <a:extLst>
              <a:ext uri="{FF2B5EF4-FFF2-40B4-BE49-F238E27FC236}">
                <a16:creationId xmlns:a16="http://schemas.microsoft.com/office/drawing/2014/main" id="{55EEE126-7887-4099-9856-12BD31234192}"/>
              </a:ext>
            </a:extLst>
          </p:cNvPr>
          <p:cNvSpPr>
            <a:spLocks noGrp="1"/>
          </p:cNvSpPr>
          <p:nvPr>
            <p:ph type="sldNum" sz="quarter" idx="11"/>
          </p:nvPr>
        </p:nvSpPr>
        <p:spPr>
          <a:xfrm>
            <a:off x="7099300" y="6248400"/>
            <a:ext cx="2311400" cy="457200"/>
          </a:xfrm>
        </p:spPr>
        <p:txBody>
          <a:bodyPr/>
          <a:lstStyle/>
          <a:p>
            <a:pPr>
              <a:defRPr/>
            </a:pPr>
            <a:fld id="{7C3CCC27-D7DF-482E-A03B-5C99F5339604}" type="slidenum">
              <a:rPr lang="en-NZ" altLang="zh-TW" smtClean="0"/>
              <a:pPr>
                <a:defRPr/>
              </a:pPr>
              <a:t>16</a:t>
            </a:fld>
            <a:endParaRPr lang="en-NZ" altLang="zh-TW"/>
          </a:p>
        </p:txBody>
      </p:sp>
      <p:pic>
        <p:nvPicPr>
          <p:cNvPr id="6" name="Picture 5" descr="A view of a body of water with a mountain in the background&#10;&#10;Description automatically generated">
            <a:extLst>
              <a:ext uri="{FF2B5EF4-FFF2-40B4-BE49-F238E27FC236}">
                <a16:creationId xmlns:a16="http://schemas.microsoft.com/office/drawing/2014/main" id="{A69084EA-5BF9-4319-8926-E39CA07FFC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350" y="1319402"/>
            <a:ext cx="3710272" cy="2474752"/>
          </a:xfrm>
          <a:prstGeom prst="rect">
            <a:avLst/>
          </a:prstGeom>
        </p:spPr>
      </p:pic>
      <p:pic>
        <p:nvPicPr>
          <p:cNvPr id="8" name="Picture 7" descr="A large stone building&#10;&#10;Description automatically generated">
            <a:extLst>
              <a:ext uri="{FF2B5EF4-FFF2-40B4-BE49-F238E27FC236}">
                <a16:creationId xmlns:a16="http://schemas.microsoft.com/office/drawing/2014/main" id="{F38B41D2-A882-410A-B7A2-D3A901302C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1362" y="2747069"/>
            <a:ext cx="2587288" cy="3880933"/>
          </a:xfrm>
          <a:prstGeom prst="rect">
            <a:avLst/>
          </a:prstGeom>
        </p:spPr>
      </p:pic>
      <p:pic>
        <p:nvPicPr>
          <p:cNvPr id="12" name="Picture 11" descr="A large brick building with a mountain in the background&#10;&#10;Description automatically generated">
            <a:extLst>
              <a:ext uri="{FF2B5EF4-FFF2-40B4-BE49-F238E27FC236}">
                <a16:creationId xmlns:a16="http://schemas.microsoft.com/office/drawing/2014/main" id="{581DDC58-4293-4ACE-A1E9-08EC2FB3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5329" y="1319402"/>
            <a:ext cx="3726101" cy="2474752"/>
          </a:xfrm>
          <a:prstGeom prst="rect">
            <a:avLst/>
          </a:prstGeom>
        </p:spPr>
      </p:pic>
      <p:pic>
        <p:nvPicPr>
          <p:cNvPr id="14" name="Picture 13" descr="A person standing on top of a snow covered mountain&#10;&#10;Description automatically generated">
            <a:extLst>
              <a:ext uri="{FF2B5EF4-FFF2-40B4-BE49-F238E27FC236}">
                <a16:creationId xmlns:a16="http://schemas.microsoft.com/office/drawing/2014/main" id="{A02523A5-F13C-443D-B12C-02C28379A2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4476" y="4141601"/>
            <a:ext cx="2960032" cy="2220024"/>
          </a:xfrm>
          <a:prstGeom prst="rect">
            <a:avLst/>
          </a:prstGeom>
        </p:spPr>
      </p:pic>
      <p:sp>
        <p:nvSpPr>
          <p:cNvPr id="3" name="Rectangle 2">
            <a:extLst>
              <a:ext uri="{FF2B5EF4-FFF2-40B4-BE49-F238E27FC236}">
                <a16:creationId xmlns:a16="http://schemas.microsoft.com/office/drawing/2014/main" id="{F9F8D9A9-73D6-4650-87AA-58574DB3780C}"/>
              </a:ext>
            </a:extLst>
          </p:cNvPr>
          <p:cNvSpPr/>
          <p:nvPr/>
        </p:nvSpPr>
        <p:spPr bwMode="auto">
          <a:xfrm>
            <a:off x="570148" y="4989704"/>
            <a:ext cx="2844171" cy="903986"/>
          </a:xfrm>
          <a:prstGeom prst="rect">
            <a:avLst/>
          </a:prstGeom>
          <a:noFill/>
          <a:ln w="508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E9537F37-5254-48E3-B622-F3AA05A6B2EB}"/>
              </a:ext>
            </a:extLst>
          </p:cNvPr>
          <p:cNvSpPr/>
          <p:nvPr/>
        </p:nvSpPr>
        <p:spPr bwMode="auto">
          <a:xfrm>
            <a:off x="4444614" y="1680679"/>
            <a:ext cx="3008794" cy="1332795"/>
          </a:xfrm>
          <a:prstGeom prst="rect">
            <a:avLst/>
          </a:prstGeom>
          <a:noFill/>
          <a:ln w="508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A01D024A-FB85-42C5-9FD9-B5EB984E6F4E}"/>
              </a:ext>
            </a:extLst>
          </p:cNvPr>
          <p:cNvSpPr/>
          <p:nvPr/>
        </p:nvSpPr>
        <p:spPr bwMode="auto">
          <a:xfrm>
            <a:off x="8036653" y="2969703"/>
            <a:ext cx="1510019" cy="3201099"/>
          </a:xfrm>
          <a:prstGeom prst="rect">
            <a:avLst/>
          </a:prstGeom>
          <a:noFill/>
          <a:ln w="508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AC7DE47D-462E-4A4D-8F40-341DD0663D91}"/>
              </a:ext>
            </a:extLst>
          </p:cNvPr>
          <p:cNvSpPr/>
          <p:nvPr/>
        </p:nvSpPr>
        <p:spPr bwMode="auto">
          <a:xfrm>
            <a:off x="675371" y="1862700"/>
            <a:ext cx="3008794" cy="1440532"/>
          </a:xfrm>
          <a:prstGeom prst="rect">
            <a:avLst/>
          </a:prstGeom>
          <a:noFill/>
          <a:ln w="508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pic>
        <p:nvPicPr>
          <p:cNvPr id="9" name="Picture 8" descr="A picture containing drawing, bird&#10;&#10;Description automatically generated">
            <a:extLst>
              <a:ext uri="{FF2B5EF4-FFF2-40B4-BE49-F238E27FC236}">
                <a16:creationId xmlns:a16="http://schemas.microsoft.com/office/drawing/2014/main" id="{F7CC8ED1-7402-4036-A97E-5F64AC0512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3411" y="457200"/>
            <a:ext cx="1654996" cy="1103330"/>
          </a:xfrm>
          <a:prstGeom prst="rect">
            <a:avLst/>
          </a:prstGeom>
        </p:spPr>
      </p:pic>
      <p:sp>
        <p:nvSpPr>
          <p:cNvPr id="22" name="Rectangle 21">
            <a:extLst>
              <a:ext uri="{FF2B5EF4-FFF2-40B4-BE49-F238E27FC236}">
                <a16:creationId xmlns:a16="http://schemas.microsoft.com/office/drawing/2014/main" id="{410C42EF-3C3B-440B-BA7F-BD05B6555823}"/>
              </a:ext>
            </a:extLst>
          </p:cNvPr>
          <p:cNvSpPr/>
          <p:nvPr/>
        </p:nvSpPr>
        <p:spPr bwMode="auto">
          <a:xfrm>
            <a:off x="4624972" y="5134062"/>
            <a:ext cx="760760" cy="310393"/>
          </a:xfrm>
          <a:prstGeom prst="rect">
            <a:avLst/>
          </a:prstGeom>
          <a:noFill/>
          <a:ln w="508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F04F7184-E5C7-46C0-8FFF-EB570783F635}"/>
              </a:ext>
            </a:extLst>
          </p:cNvPr>
          <p:cNvSpPr/>
          <p:nvPr/>
        </p:nvSpPr>
        <p:spPr bwMode="auto">
          <a:xfrm>
            <a:off x="359328" y="4687535"/>
            <a:ext cx="3324837" cy="302169"/>
          </a:xfrm>
          <a:prstGeom prst="rect">
            <a:avLst/>
          </a:prstGeom>
          <a:solidFill>
            <a:schemeClr val="bg1">
              <a:alpha val="68000"/>
            </a:schemeClr>
          </a:solidFill>
          <a:ln w="12700" cap="flat" cmpd="sng" algn="ctr">
            <a:no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FF0000"/>
                </a:solidFill>
                <a:effectLst/>
                <a:latin typeface="Arial" charset="0"/>
              </a:rPr>
              <a:t>Schoenbrunn</a:t>
            </a:r>
            <a:r>
              <a:rPr kumimoji="0" lang="en-US" sz="1800" b="1" i="0" u="none" strike="noStrike" cap="none" normalizeH="0" baseline="0" dirty="0">
                <a:ln>
                  <a:noFill/>
                </a:ln>
                <a:solidFill>
                  <a:srgbClr val="FF0000"/>
                </a:solidFill>
                <a:effectLst/>
                <a:latin typeface="Arial" charset="0"/>
              </a:rPr>
              <a:t> Palace, Vienna</a:t>
            </a:r>
            <a:endParaRPr kumimoji="0" lang="en-NZ" sz="1800" b="1" i="0" u="none" strike="noStrike" cap="none" normalizeH="0" baseline="0" dirty="0">
              <a:ln>
                <a:noFill/>
              </a:ln>
              <a:solidFill>
                <a:srgbClr val="FF0000"/>
              </a:solidFill>
              <a:effectLst/>
              <a:latin typeface="Arial" charset="0"/>
            </a:endParaRPr>
          </a:p>
        </p:txBody>
      </p:sp>
      <p:sp>
        <p:nvSpPr>
          <p:cNvPr id="23" name="Rectangle 22">
            <a:extLst>
              <a:ext uri="{FF2B5EF4-FFF2-40B4-BE49-F238E27FC236}">
                <a16:creationId xmlns:a16="http://schemas.microsoft.com/office/drawing/2014/main" id="{062E3F92-3A6A-49DA-900E-5FBED6A56C86}"/>
              </a:ext>
            </a:extLst>
          </p:cNvPr>
          <p:cNvSpPr/>
          <p:nvPr/>
        </p:nvSpPr>
        <p:spPr bwMode="auto">
          <a:xfrm>
            <a:off x="570148" y="1560530"/>
            <a:ext cx="2940285" cy="302169"/>
          </a:xfrm>
          <a:prstGeom prst="rect">
            <a:avLst/>
          </a:prstGeom>
          <a:solidFill>
            <a:schemeClr val="bg1">
              <a:alpha val="68000"/>
            </a:schemeClr>
          </a:solidFill>
          <a:ln w="12700" cap="flat" cmpd="sng" algn="ctr">
            <a:no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Hallstatt, </a:t>
            </a:r>
            <a:r>
              <a:rPr kumimoji="0" lang="en-US" sz="1800" b="1" i="0" u="none" strike="noStrike" cap="none" normalizeH="0" baseline="0" dirty="0" err="1">
                <a:ln>
                  <a:noFill/>
                </a:ln>
                <a:solidFill>
                  <a:srgbClr val="FF0000"/>
                </a:solidFill>
                <a:effectLst/>
                <a:latin typeface="Arial" charset="0"/>
              </a:rPr>
              <a:t>Salzkammergut</a:t>
            </a:r>
            <a:endParaRPr kumimoji="0" lang="en-NZ" sz="1800" b="1" i="0" u="none" strike="noStrike" cap="none" normalizeH="0" baseline="0" dirty="0">
              <a:ln>
                <a:noFill/>
              </a:ln>
              <a:solidFill>
                <a:srgbClr val="FF0000"/>
              </a:solidFill>
              <a:effectLst/>
              <a:latin typeface="Arial" charset="0"/>
            </a:endParaRPr>
          </a:p>
        </p:txBody>
      </p:sp>
      <p:sp>
        <p:nvSpPr>
          <p:cNvPr id="24" name="Rectangle 23">
            <a:extLst>
              <a:ext uri="{FF2B5EF4-FFF2-40B4-BE49-F238E27FC236}">
                <a16:creationId xmlns:a16="http://schemas.microsoft.com/office/drawing/2014/main" id="{2EC86E6D-3825-4247-B9B0-EEF296D696C4}"/>
              </a:ext>
            </a:extLst>
          </p:cNvPr>
          <p:cNvSpPr/>
          <p:nvPr/>
        </p:nvSpPr>
        <p:spPr bwMode="auto">
          <a:xfrm>
            <a:off x="4444614" y="1348956"/>
            <a:ext cx="2199468" cy="302169"/>
          </a:xfrm>
          <a:prstGeom prst="rect">
            <a:avLst/>
          </a:prstGeom>
          <a:solidFill>
            <a:schemeClr val="bg1">
              <a:alpha val="68000"/>
            </a:schemeClr>
          </a:solidFill>
          <a:ln w="12700" cap="flat" cmpd="sng" algn="ctr">
            <a:no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Schlossberg, Graz</a:t>
            </a:r>
            <a:endParaRPr kumimoji="0" lang="en-NZ" sz="1800" b="1" i="0" u="none" strike="noStrike" cap="none" normalizeH="0" baseline="0" dirty="0">
              <a:ln>
                <a:noFill/>
              </a:ln>
              <a:solidFill>
                <a:srgbClr val="FF0000"/>
              </a:solidFill>
              <a:effectLst/>
              <a:latin typeface="Arial" charset="0"/>
            </a:endParaRPr>
          </a:p>
        </p:txBody>
      </p:sp>
      <p:sp>
        <p:nvSpPr>
          <p:cNvPr id="25" name="Rectangle 24">
            <a:extLst>
              <a:ext uri="{FF2B5EF4-FFF2-40B4-BE49-F238E27FC236}">
                <a16:creationId xmlns:a16="http://schemas.microsoft.com/office/drawing/2014/main" id="{F3683224-7367-44BC-843F-8EECE67E32B6}"/>
              </a:ext>
            </a:extLst>
          </p:cNvPr>
          <p:cNvSpPr/>
          <p:nvPr/>
        </p:nvSpPr>
        <p:spPr bwMode="auto">
          <a:xfrm>
            <a:off x="7160080" y="6206211"/>
            <a:ext cx="2618327" cy="302169"/>
          </a:xfrm>
          <a:prstGeom prst="rect">
            <a:avLst/>
          </a:prstGeom>
          <a:solidFill>
            <a:schemeClr val="bg1">
              <a:alpha val="68000"/>
            </a:schemeClr>
          </a:solidFill>
          <a:ln w="12700" cap="flat" cmpd="sng" algn="ctr">
            <a:no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FF0000"/>
                </a:solidFill>
                <a:effectLst/>
                <a:latin typeface="Arial" charset="0"/>
              </a:rPr>
              <a:t>Stephansdom</a:t>
            </a:r>
            <a:r>
              <a:rPr kumimoji="0" lang="en-US" sz="1800" b="1" i="0" u="none" strike="noStrike" cap="none" normalizeH="0" baseline="0" dirty="0">
                <a:ln>
                  <a:noFill/>
                </a:ln>
                <a:solidFill>
                  <a:srgbClr val="FF0000"/>
                </a:solidFill>
                <a:effectLst/>
                <a:latin typeface="Arial" charset="0"/>
              </a:rPr>
              <a:t>, Vienna</a:t>
            </a:r>
            <a:endParaRPr kumimoji="0" lang="en-NZ" sz="1800" b="1" i="0" u="none" strike="noStrike" cap="none" normalizeH="0" baseline="0" dirty="0">
              <a:ln>
                <a:noFill/>
              </a:ln>
              <a:solidFill>
                <a:srgbClr val="FF0000"/>
              </a:solidFill>
              <a:effectLst/>
              <a:latin typeface="Arial" charset="0"/>
            </a:endParaRPr>
          </a:p>
        </p:txBody>
      </p:sp>
    </p:spTree>
    <p:extLst>
      <p:ext uri="{BB962C8B-B14F-4D97-AF65-F5344CB8AC3E}">
        <p14:creationId xmlns:p14="http://schemas.microsoft.com/office/powerpoint/2010/main" val="979587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he tower of the city&#10;&#10;Description automatically generated">
            <a:extLst>
              <a:ext uri="{FF2B5EF4-FFF2-40B4-BE49-F238E27FC236}">
                <a16:creationId xmlns:a16="http://schemas.microsoft.com/office/drawing/2014/main" id="{6C0BCA79-EEF0-4ED7-A39D-AF8F7196BB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51" y="4034092"/>
            <a:ext cx="3710272" cy="2474288"/>
          </a:xfrm>
          <a:prstGeom prst="rect">
            <a:avLst/>
          </a:prstGeom>
        </p:spPr>
      </p:pic>
      <p:sp>
        <p:nvSpPr>
          <p:cNvPr id="2" name="Title 1">
            <a:extLst>
              <a:ext uri="{FF2B5EF4-FFF2-40B4-BE49-F238E27FC236}">
                <a16:creationId xmlns:a16="http://schemas.microsoft.com/office/drawing/2014/main" id="{C09C4DDA-2E60-4598-964A-C6CE7C6115B5}"/>
              </a:ext>
            </a:extLst>
          </p:cNvPr>
          <p:cNvSpPr>
            <a:spLocks noGrp="1"/>
          </p:cNvSpPr>
          <p:nvPr>
            <p:ph type="title"/>
          </p:nvPr>
        </p:nvSpPr>
        <p:spPr/>
        <p:txBody>
          <a:bodyPr/>
          <a:lstStyle/>
          <a:p>
            <a:r>
              <a:rPr lang="en-US" dirty="0"/>
              <a:t>Computer Vision?</a:t>
            </a:r>
            <a:endParaRPr lang="en-NZ" dirty="0"/>
          </a:p>
        </p:txBody>
      </p:sp>
      <p:sp>
        <p:nvSpPr>
          <p:cNvPr id="4" name="Slide Number Placeholder 3">
            <a:extLst>
              <a:ext uri="{FF2B5EF4-FFF2-40B4-BE49-F238E27FC236}">
                <a16:creationId xmlns:a16="http://schemas.microsoft.com/office/drawing/2014/main" id="{55EEE126-7887-4099-9856-12BD31234192}"/>
              </a:ext>
            </a:extLst>
          </p:cNvPr>
          <p:cNvSpPr>
            <a:spLocks noGrp="1"/>
          </p:cNvSpPr>
          <p:nvPr>
            <p:ph type="sldNum" sz="quarter" idx="11"/>
          </p:nvPr>
        </p:nvSpPr>
        <p:spPr>
          <a:xfrm>
            <a:off x="7099300" y="6248400"/>
            <a:ext cx="2311400" cy="457200"/>
          </a:xfrm>
        </p:spPr>
        <p:txBody>
          <a:bodyPr/>
          <a:lstStyle/>
          <a:p>
            <a:pPr>
              <a:defRPr/>
            </a:pPr>
            <a:fld id="{7C3CCC27-D7DF-482E-A03B-5C99F5339604}" type="slidenum">
              <a:rPr lang="en-NZ" altLang="zh-TW" smtClean="0"/>
              <a:pPr>
                <a:defRPr/>
              </a:pPr>
              <a:t>17</a:t>
            </a:fld>
            <a:endParaRPr lang="en-NZ" altLang="zh-TW"/>
          </a:p>
        </p:txBody>
      </p:sp>
      <p:pic>
        <p:nvPicPr>
          <p:cNvPr id="6" name="Picture 5" descr="A view of a body of water with a mountain in the background&#10;&#10;Description automatically generated">
            <a:extLst>
              <a:ext uri="{FF2B5EF4-FFF2-40B4-BE49-F238E27FC236}">
                <a16:creationId xmlns:a16="http://schemas.microsoft.com/office/drawing/2014/main" id="{A69084EA-5BF9-4319-8926-E39CA07FFC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350" y="1319402"/>
            <a:ext cx="3710272" cy="2474752"/>
          </a:xfrm>
          <a:prstGeom prst="rect">
            <a:avLst/>
          </a:prstGeom>
        </p:spPr>
      </p:pic>
      <p:pic>
        <p:nvPicPr>
          <p:cNvPr id="8" name="Picture 7" descr="A large stone building&#10;&#10;Description automatically generated">
            <a:extLst>
              <a:ext uri="{FF2B5EF4-FFF2-40B4-BE49-F238E27FC236}">
                <a16:creationId xmlns:a16="http://schemas.microsoft.com/office/drawing/2014/main" id="{F38B41D2-A882-410A-B7A2-D3A901302C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1362" y="2747069"/>
            <a:ext cx="2587288" cy="3880933"/>
          </a:xfrm>
          <a:prstGeom prst="rect">
            <a:avLst/>
          </a:prstGeom>
        </p:spPr>
      </p:pic>
      <p:pic>
        <p:nvPicPr>
          <p:cNvPr id="12" name="Picture 11" descr="A large brick building with a mountain in the background&#10;&#10;Description automatically generated">
            <a:extLst>
              <a:ext uri="{FF2B5EF4-FFF2-40B4-BE49-F238E27FC236}">
                <a16:creationId xmlns:a16="http://schemas.microsoft.com/office/drawing/2014/main" id="{581DDC58-4293-4ACE-A1E9-08EC2FB3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5329" y="1319402"/>
            <a:ext cx="3726101" cy="2474752"/>
          </a:xfrm>
          <a:prstGeom prst="rect">
            <a:avLst/>
          </a:prstGeom>
        </p:spPr>
      </p:pic>
      <p:pic>
        <p:nvPicPr>
          <p:cNvPr id="14" name="Picture 13" descr="A person standing on top of a snow covered mountain&#10;&#10;Description automatically generated">
            <a:extLst>
              <a:ext uri="{FF2B5EF4-FFF2-40B4-BE49-F238E27FC236}">
                <a16:creationId xmlns:a16="http://schemas.microsoft.com/office/drawing/2014/main" id="{A02523A5-F13C-443D-B12C-02C28379A2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4476" y="4141601"/>
            <a:ext cx="2960032" cy="2220024"/>
          </a:xfrm>
          <a:prstGeom prst="rect">
            <a:avLst/>
          </a:prstGeom>
        </p:spPr>
      </p:pic>
    </p:spTree>
    <p:extLst>
      <p:ext uri="{BB962C8B-B14F-4D97-AF65-F5344CB8AC3E}">
        <p14:creationId xmlns:p14="http://schemas.microsoft.com/office/powerpoint/2010/main" val="1772528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he tower of the city&#10;&#10;Description automatically generated">
            <a:extLst>
              <a:ext uri="{FF2B5EF4-FFF2-40B4-BE49-F238E27FC236}">
                <a16:creationId xmlns:a16="http://schemas.microsoft.com/office/drawing/2014/main" id="{6C0BCA79-EEF0-4ED7-A39D-AF8F7196BB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51" y="4034092"/>
            <a:ext cx="3710272" cy="2474288"/>
          </a:xfrm>
          <a:prstGeom prst="rect">
            <a:avLst/>
          </a:prstGeom>
        </p:spPr>
      </p:pic>
      <p:sp>
        <p:nvSpPr>
          <p:cNvPr id="2" name="Title 1">
            <a:extLst>
              <a:ext uri="{FF2B5EF4-FFF2-40B4-BE49-F238E27FC236}">
                <a16:creationId xmlns:a16="http://schemas.microsoft.com/office/drawing/2014/main" id="{C09C4DDA-2E60-4598-964A-C6CE7C6115B5}"/>
              </a:ext>
            </a:extLst>
          </p:cNvPr>
          <p:cNvSpPr>
            <a:spLocks noGrp="1"/>
          </p:cNvSpPr>
          <p:nvPr>
            <p:ph type="title"/>
          </p:nvPr>
        </p:nvSpPr>
        <p:spPr/>
        <p:txBody>
          <a:bodyPr/>
          <a:lstStyle/>
          <a:p>
            <a:r>
              <a:rPr lang="en-US" dirty="0"/>
              <a:t>Computer Vision</a:t>
            </a:r>
            <a:endParaRPr lang="en-NZ" dirty="0"/>
          </a:p>
        </p:txBody>
      </p:sp>
      <p:sp>
        <p:nvSpPr>
          <p:cNvPr id="4" name="Slide Number Placeholder 3">
            <a:extLst>
              <a:ext uri="{FF2B5EF4-FFF2-40B4-BE49-F238E27FC236}">
                <a16:creationId xmlns:a16="http://schemas.microsoft.com/office/drawing/2014/main" id="{55EEE126-7887-4099-9856-12BD31234192}"/>
              </a:ext>
            </a:extLst>
          </p:cNvPr>
          <p:cNvSpPr>
            <a:spLocks noGrp="1"/>
          </p:cNvSpPr>
          <p:nvPr>
            <p:ph type="sldNum" sz="quarter" idx="11"/>
          </p:nvPr>
        </p:nvSpPr>
        <p:spPr>
          <a:xfrm>
            <a:off x="7099300" y="6248400"/>
            <a:ext cx="2311400" cy="457200"/>
          </a:xfrm>
        </p:spPr>
        <p:txBody>
          <a:bodyPr/>
          <a:lstStyle/>
          <a:p>
            <a:pPr>
              <a:defRPr/>
            </a:pPr>
            <a:fld id="{7C3CCC27-D7DF-482E-A03B-5C99F5339604}" type="slidenum">
              <a:rPr lang="en-NZ" altLang="zh-TW" smtClean="0"/>
              <a:pPr>
                <a:defRPr/>
              </a:pPr>
              <a:t>18</a:t>
            </a:fld>
            <a:endParaRPr lang="en-NZ" altLang="zh-TW"/>
          </a:p>
        </p:txBody>
      </p:sp>
      <p:pic>
        <p:nvPicPr>
          <p:cNvPr id="6" name="Picture 5" descr="A view of a body of water with a mountain in the background&#10;&#10;Description automatically generated">
            <a:extLst>
              <a:ext uri="{FF2B5EF4-FFF2-40B4-BE49-F238E27FC236}">
                <a16:creationId xmlns:a16="http://schemas.microsoft.com/office/drawing/2014/main" id="{A69084EA-5BF9-4319-8926-E39CA07FFC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350" y="1319402"/>
            <a:ext cx="3710272" cy="2474752"/>
          </a:xfrm>
          <a:prstGeom prst="rect">
            <a:avLst/>
          </a:prstGeom>
        </p:spPr>
      </p:pic>
      <p:pic>
        <p:nvPicPr>
          <p:cNvPr id="8" name="Picture 7" descr="A large stone building&#10;&#10;Description automatically generated">
            <a:extLst>
              <a:ext uri="{FF2B5EF4-FFF2-40B4-BE49-F238E27FC236}">
                <a16:creationId xmlns:a16="http://schemas.microsoft.com/office/drawing/2014/main" id="{F38B41D2-A882-410A-B7A2-D3A901302C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1362" y="2747069"/>
            <a:ext cx="2587288" cy="3880933"/>
          </a:xfrm>
          <a:prstGeom prst="rect">
            <a:avLst/>
          </a:prstGeom>
        </p:spPr>
      </p:pic>
      <p:pic>
        <p:nvPicPr>
          <p:cNvPr id="12" name="Picture 11" descr="A large brick building with a mountain in the background&#10;&#10;Description automatically generated">
            <a:extLst>
              <a:ext uri="{FF2B5EF4-FFF2-40B4-BE49-F238E27FC236}">
                <a16:creationId xmlns:a16="http://schemas.microsoft.com/office/drawing/2014/main" id="{581DDC58-4293-4ACE-A1E9-08EC2FB3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5329" y="1319402"/>
            <a:ext cx="3726101" cy="2474752"/>
          </a:xfrm>
          <a:prstGeom prst="rect">
            <a:avLst/>
          </a:prstGeom>
        </p:spPr>
      </p:pic>
      <p:pic>
        <p:nvPicPr>
          <p:cNvPr id="14" name="Picture 13" descr="A person standing on top of a snow covered mountain&#10;&#10;Description automatically generated">
            <a:extLst>
              <a:ext uri="{FF2B5EF4-FFF2-40B4-BE49-F238E27FC236}">
                <a16:creationId xmlns:a16="http://schemas.microsoft.com/office/drawing/2014/main" id="{A02523A5-F13C-443D-B12C-02C28379A2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4476" y="4141601"/>
            <a:ext cx="2960032" cy="2220024"/>
          </a:xfrm>
          <a:prstGeom prst="rect">
            <a:avLst/>
          </a:prstGeom>
        </p:spPr>
      </p:pic>
      <p:sp>
        <p:nvSpPr>
          <p:cNvPr id="23" name="Freeform: Shape 22">
            <a:extLst>
              <a:ext uri="{FF2B5EF4-FFF2-40B4-BE49-F238E27FC236}">
                <a16:creationId xmlns:a16="http://schemas.microsoft.com/office/drawing/2014/main" id="{6F7A3FDF-F0F0-48E3-9CCE-6CBB0A355E5C}"/>
              </a:ext>
            </a:extLst>
          </p:cNvPr>
          <p:cNvSpPr/>
          <p:nvPr/>
        </p:nvSpPr>
        <p:spPr bwMode="auto">
          <a:xfrm>
            <a:off x="119063" y="2771775"/>
            <a:ext cx="2843876" cy="985838"/>
          </a:xfrm>
          <a:custGeom>
            <a:avLst/>
            <a:gdLst>
              <a:gd name="connsiteX0" fmla="*/ 23812 w 2843876"/>
              <a:gd name="connsiteY0" fmla="*/ 0 h 985838"/>
              <a:gd name="connsiteX1" fmla="*/ 52387 w 2843876"/>
              <a:gd name="connsiteY1" fmla="*/ 4763 h 985838"/>
              <a:gd name="connsiteX2" fmla="*/ 71437 w 2843876"/>
              <a:gd name="connsiteY2" fmla="*/ 9525 h 985838"/>
              <a:gd name="connsiteX3" fmla="*/ 500062 w 2843876"/>
              <a:gd name="connsiteY3" fmla="*/ 19050 h 985838"/>
              <a:gd name="connsiteX4" fmla="*/ 600075 w 2843876"/>
              <a:gd name="connsiteY4" fmla="*/ 23813 h 985838"/>
              <a:gd name="connsiteX5" fmla="*/ 638175 w 2843876"/>
              <a:gd name="connsiteY5" fmla="*/ 33338 h 985838"/>
              <a:gd name="connsiteX6" fmla="*/ 666750 w 2843876"/>
              <a:gd name="connsiteY6" fmla="*/ 38100 h 985838"/>
              <a:gd name="connsiteX7" fmla="*/ 695325 w 2843876"/>
              <a:gd name="connsiteY7" fmla="*/ 52388 h 985838"/>
              <a:gd name="connsiteX8" fmla="*/ 704850 w 2843876"/>
              <a:gd name="connsiteY8" fmla="*/ 66675 h 985838"/>
              <a:gd name="connsiteX9" fmla="*/ 700087 w 2843876"/>
              <a:gd name="connsiteY9" fmla="*/ 80963 h 985838"/>
              <a:gd name="connsiteX10" fmla="*/ 681037 w 2843876"/>
              <a:gd name="connsiteY10" fmla="*/ 109538 h 985838"/>
              <a:gd name="connsiteX11" fmla="*/ 685800 w 2843876"/>
              <a:gd name="connsiteY11" fmla="*/ 133350 h 985838"/>
              <a:gd name="connsiteX12" fmla="*/ 709612 w 2843876"/>
              <a:gd name="connsiteY12" fmla="*/ 152400 h 985838"/>
              <a:gd name="connsiteX13" fmla="*/ 833437 w 2843876"/>
              <a:gd name="connsiteY13" fmla="*/ 157163 h 985838"/>
              <a:gd name="connsiteX14" fmla="*/ 871537 w 2843876"/>
              <a:gd name="connsiteY14" fmla="*/ 166688 h 985838"/>
              <a:gd name="connsiteX15" fmla="*/ 885825 w 2843876"/>
              <a:gd name="connsiteY15" fmla="*/ 176213 h 985838"/>
              <a:gd name="connsiteX16" fmla="*/ 928687 w 2843876"/>
              <a:gd name="connsiteY16" fmla="*/ 185738 h 985838"/>
              <a:gd name="connsiteX17" fmla="*/ 942975 w 2843876"/>
              <a:gd name="connsiteY17" fmla="*/ 190500 h 985838"/>
              <a:gd name="connsiteX18" fmla="*/ 985837 w 2843876"/>
              <a:gd name="connsiteY18" fmla="*/ 195263 h 985838"/>
              <a:gd name="connsiteX19" fmla="*/ 1014412 w 2843876"/>
              <a:gd name="connsiteY19" fmla="*/ 200025 h 985838"/>
              <a:gd name="connsiteX20" fmla="*/ 1243012 w 2843876"/>
              <a:gd name="connsiteY20" fmla="*/ 200025 h 985838"/>
              <a:gd name="connsiteX21" fmla="*/ 1271587 w 2843876"/>
              <a:gd name="connsiteY21" fmla="*/ 204788 h 985838"/>
              <a:gd name="connsiteX22" fmla="*/ 1323975 w 2843876"/>
              <a:gd name="connsiteY22" fmla="*/ 219075 h 985838"/>
              <a:gd name="connsiteX23" fmla="*/ 1347787 w 2843876"/>
              <a:gd name="connsiteY23" fmla="*/ 228600 h 985838"/>
              <a:gd name="connsiteX24" fmla="*/ 1376362 w 2843876"/>
              <a:gd name="connsiteY24" fmla="*/ 233363 h 985838"/>
              <a:gd name="connsiteX25" fmla="*/ 1438275 w 2843876"/>
              <a:gd name="connsiteY25" fmla="*/ 242888 h 985838"/>
              <a:gd name="connsiteX26" fmla="*/ 1476375 w 2843876"/>
              <a:gd name="connsiteY26" fmla="*/ 252413 h 985838"/>
              <a:gd name="connsiteX27" fmla="*/ 1543050 w 2843876"/>
              <a:gd name="connsiteY27" fmla="*/ 266700 h 985838"/>
              <a:gd name="connsiteX28" fmla="*/ 1585912 w 2843876"/>
              <a:gd name="connsiteY28" fmla="*/ 276225 h 985838"/>
              <a:gd name="connsiteX29" fmla="*/ 1614487 w 2843876"/>
              <a:gd name="connsiteY29" fmla="*/ 280988 h 985838"/>
              <a:gd name="connsiteX30" fmla="*/ 1643062 w 2843876"/>
              <a:gd name="connsiteY30" fmla="*/ 290513 h 985838"/>
              <a:gd name="connsiteX31" fmla="*/ 1662112 w 2843876"/>
              <a:gd name="connsiteY31" fmla="*/ 295275 h 985838"/>
              <a:gd name="connsiteX32" fmla="*/ 1676400 w 2843876"/>
              <a:gd name="connsiteY32" fmla="*/ 300038 h 985838"/>
              <a:gd name="connsiteX33" fmla="*/ 1700212 w 2843876"/>
              <a:gd name="connsiteY33" fmla="*/ 304800 h 985838"/>
              <a:gd name="connsiteX34" fmla="*/ 1733550 w 2843876"/>
              <a:gd name="connsiteY34" fmla="*/ 314325 h 985838"/>
              <a:gd name="connsiteX35" fmla="*/ 1752600 w 2843876"/>
              <a:gd name="connsiteY35" fmla="*/ 323850 h 985838"/>
              <a:gd name="connsiteX36" fmla="*/ 1781175 w 2843876"/>
              <a:gd name="connsiteY36" fmla="*/ 333375 h 985838"/>
              <a:gd name="connsiteX37" fmla="*/ 1809750 w 2843876"/>
              <a:gd name="connsiteY37" fmla="*/ 347663 h 985838"/>
              <a:gd name="connsiteX38" fmla="*/ 1824037 w 2843876"/>
              <a:gd name="connsiteY38" fmla="*/ 357188 h 985838"/>
              <a:gd name="connsiteX39" fmla="*/ 1852612 w 2843876"/>
              <a:gd name="connsiteY39" fmla="*/ 366713 h 985838"/>
              <a:gd name="connsiteX40" fmla="*/ 1890712 w 2843876"/>
              <a:gd name="connsiteY40" fmla="*/ 381000 h 985838"/>
              <a:gd name="connsiteX41" fmla="*/ 1905000 w 2843876"/>
              <a:gd name="connsiteY41" fmla="*/ 390525 h 985838"/>
              <a:gd name="connsiteX42" fmla="*/ 1933575 w 2843876"/>
              <a:gd name="connsiteY42" fmla="*/ 400050 h 985838"/>
              <a:gd name="connsiteX43" fmla="*/ 1962150 w 2843876"/>
              <a:gd name="connsiteY43" fmla="*/ 419100 h 985838"/>
              <a:gd name="connsiteX44" fmla="*/ 1976437 w 2843876"/>
              <a:gd name="connsiteY44" fmla="*/ 423863 h 985838"/>
              <a:gd name="connsiteX45" fmla="*/ 2005012 w 2843876"/>
              <a:gd name="connsiteY45" fmla="*/ 442913 h 985838"/>
              <a:gd name="connsiteX46" fmla="*/ 2019300 w 2843876"/>
              <a:gd name="connsiteY46" fmla="*/ 452438 h 985838"/>
              <a:gd name="connsiteX47" fmla="*/ 2047875 w 2843876"/>
              <a:gd name="connsiteY47" fmla="*/ 461963 h 985838"/>
              <a:gd name="connsiteX48" fmla="*/ 2062162 w 2843876"/>
              <a:gd name="connsiteY48" fmla="*/ 466725 h 985838"/>
              <a:gd name="connsiteX49" fmla="*/ 2095500 w 2843876"/>
              <a:gd name="connsiteY49" fmla="*/ 485775 h 985838"/>
              <a:gd name="connsiteX50" fmla="*/ 2109787 w 2843876"/>
              <a:gd name="connsiteY50" fmla="*/ 490538 h 985838"/>
              <a:gd name="connsiteX51" fmla="*/ 2138362 w 2843876"/>
              <a:gd name="connsiteY51" fmla="*/ 509588 h 985838"/>
              <a:gd name="connsiteX52" fmla="*/ 2157412 w 2843876"/>
              <a:gd name="connsiteY52" fmla="*/ 519113 h 985838"/>
              <a:gd name="connsiteX53" fmla="*/ 2205037 w 2843876"/>
              <a:gd name="connsiteY53" fmla="*/ 557213 h 985838"/>
              <a:gd name="connsiteX54" fmla="*/ 2257425 w 2843876"/>
              <a:gd name="connsiteY54" fmla="*/ 571500 h 985838"/>
              <a:gd name="connsiteX55" fmla="*/ 2300287 w 2843876"/>
              <a:gd name="connsiteY55" fmla="*/ 590550 h 985838"/>
              <a:gd name="connsiteX56" fmla="*/ 2338387 w 2843876"/>
              <a:gd name="connsiteY56" fmla="*/ 600075 h 985838"/>
              <a:gd name="connsiteX57" fmla="*/ 2352675 w 2843876"/>
              <a:gd name="connsiteY57" fmla="*/ 609600 h 985838"/>
              <a:gd name="connsiteX58" fmla="*/ 2366962 w 2843876"/>
              <a:gd name="connsiteY58" fmla="*/ 614363 h 985838"/>
              <a:gd name="connsiteX59" fmla="*/ 2390775 w 2843876"/>
              <a:gd name="connsiteY59" fmla="*/ 623888 h 985838"/>
              <a:gd name="connsiteX60" fmla="*/ 2419350 w 2843876"/>
              <a:gd name="connsiteY60" fmla="*/ 633413 h 985838"/>
              <a:gd name="connsiteX61" fmla="*/ 2466975 w 2843876"/>
              <a:gd name="connsiteY61" fmla="*/ 647700 h 985838"/>
              <a:gd name="connsiteX62" fmla="*/ 2524125 w 2843876"/>
              <a:gd name="connsiteY62" fmla="*/ 671513 h 985838"/>
              <a:gd name="connsiteX63" fmla="*/ 2538412 w 2843876"/>
              <a:gd name="connsiteY63" fmla="*/ 681038 h 985838"/>
              <a:gd name="connsiteX64" fmla="*/ 2552700 w 2843876"/>
              <a:gd name="connsiteY64" fmla="*/ 695325 h 985838"/>
              <a:gd name="connsiteX65" fmla="*/ 2566987 w 2843876"/>
              <a:gd name="connsiteY65" fmla="*/ 700088 h 985838"/>
              <a:gd name="connsiteX66" fmla="*/ 2609850 w 2843876"/>
              <a:gd name="connsiteY66" fmla="*/ 733425 h 985838"/>
              <a:gd name="connsiteX67" fmla="*/ 2624137 w 2843876"/>
              <a:gd name="connsiteY67" fmla="*/ 742950 h 985838"/>
              <a:gd name="connsiteX68" fmla="*/ 2647950 w 2843876"/>
              <a:gd name="connsiteY68" fmla="*/ 766763 h 985838"/>
              <a:gd name="connsiteX69" fmla="*/ 2662237 w 2843876"/>
              <a:gd name="connsiteY69" fmla="*/ 781050 h 985838"/>
              <a:gd name="connsiteX70" fmla="*/ 2690812 w 2843876"/>
              <a:gd name="connsiteY70" fmla="*/ 800100 h 985838"/>
              <a:gd name="connsiteX71" fmla="*/ 2714625 w 2843876"/>
              <a:gd name="connsiteY71" fmla="*/ 842963 h 985838"/>
              <a:gd name="connsiteX72" fmla="*/ 2747962 w 2843876"/>
              <a:gd name="connsiteY72" fmla="*/ 866775 h 985838"/>
              <a:gd name="connsiteX73" fmla="*/ 2762250 w 2843876"/>
              <a:gd name="connsiteY73" fmla="*/ 876300 h 985838"/>
              <a:gd name="connsiteX74" fmla="*/ 2795587 w 2843876"/>
              <a:gd name="connsiteY74" fmla="*/ 900113 h 985838"/>
              <a:gd name="connsiteX75" fmla="*/ 2805112 w 2843876"/>
              <a:gd name="connsiteY75" fmla="*/ 914400 h 985838"/>
              <a:gd name="connsiteX76" fmla="*/ 2833687 w 2843876"/>
              <a:gd name="connsiteY76" fmla="*/ 933450 h 985838"/>
              <a:gd name="connsiteX77" fmla="*/ 2838450 w 2843876"/>
              <a:gd name="connsiteY77" fmla="*/ 962025 h 985838"/>
              <a:gd name="connsiteX78" fmla="*/ 2809875 w 2843876"/>
              <a:gd name="connsiteY78" fmla="*/ 981075 h 985838"/>
              <a:gd name="connsiteX79" fmla="*/ 2643187 w 2843876"/>
              <a:gd name="connsiteY79" fmla="*/ 976313 h 985838"/>
              <a:gd name="connsiteX80" fmla="*/ 2595562 w 2843876"/>
              <a:gd name="connsiteY80" fmla="*/ 966788 h 985838"/>
              <a:gd name="connsiteX81" fmla="*/ 2519362 w 2843876"/>
              <a:gd name="connsiteY81" fmla="*/ 962025 h 985838"/>
              <a:gd name="connsiteX82" fmla="*/ 2452687 w 2843876"/>
              <a:gd name="connsiteY82" fmla="*/ 952500 h 985838"/>
              <a:gd name="connsiteX83" fmla="*/ 2414587 w 2843876"/>
              <a:gd name="connsiteY83" fmla="*/ 947738 h 985838"/>
              <a:gd name="connsiteX84" fmla="*/ 1809750 w 2843876"/>
              <a:gd name="connsiteY84" fmla="*/ 952500 h 985838"/>
              <a:gd name="connsiteX85" fmla="*/ 1681162 w 2843876"/>
              <a:gd name="connsiteY85" fmla="*/ 957263 h 985838"/>
              <a:gd name="connsiteX86" fmla="*/ 1266825 w 2843876"/>
              <a:gd name="connsiteY86" fmla="*/ 962025 h 985838"/>
              <a:gd name="connsiteX87" fmla="*/ 1185862 w 2843876"/>
              <a:gd name="connsiteY87" fmla="*/ 966788 h 985838"/>
              <a:gd name="connsiteX88" fmla="*/ 1171575 w 2843876"/>
              <a:gd name="connsiteY88" fmla="*/ 971550 h 985838"/>
              <a:gd name="connsiteX89" fmla="*/ 952500 w 2843876"/>
              <a:gd name="connsiteY89" fmla="*/ 976313 h 985838"/>
              <a:gd name="connsiteX90" fmla="*/ 876300 w 2843876"/>
              <a:gd name="connsiteY90" fmla="*/ 981075 h 985838"/>
              <a:gd name="connsiteX91" fmla="*/ 857250 w 2843876"/>
              <a:gd name="connsiteY91" fmla="*/ 985838 h 985838"/>
              <a:gd name="connsiteX92" fmla="*/ 476250 w 2843876"/>
              <a:gd name="connsiteY92" fmla="*/ 981075 h 985838"/>
              <a:gd name="connsiteX93" fmla="*/ 414337 w 2843876"/>
              <a:gd name="connsiteY93" fmla="*/ 976313 h 985838"/>
              <a:gd name="connsiteX94" fmla="*/ 400050 w 2843876"/>
              <a:gd name="connsiteY94" fmla="*/ 971550 h 985838"/>
              <a:gd name="connsiteX95" fmla="*/ 361950 w 2843876"/>
              <a:gd name="connsiteY95" fmla="*/ 966788 h 985838"/>
              <a:gd name="connsiteX96" fmla="*/ 338137 w 2843876"/>
              <a:gd name="connsiteY96" fmla="*/ 962025 h 985838"/>
              <a:gd name="connsiteX97" fmla="*/ 323850 w 2843876"/>
              <a:gd name="connsiteY97" fmla="*/ 957263 h 985838"/>
              <a:gd name="connsiteX98" fmla="*/ 280987 w 2843876"/>
              <a:gd name="connsiteY98" fmla="*/ 952500 h 985838"/>
              <a:gd name="connsiteX99" fmla="*/ 176212 w 2843876"/>
              <a:gd name="connsiteY99" fmla="*/ 942975 h 985838"/>
              <a:gd name="connsiteX100" fmla="*/ 152400 w 2843876"/>
              <a:gd name="connsiteY100" fmla="*/ 938213 h 985838"/>
              <a:gd name="connsiteX101" fmla="*/ 19050 w 2843876"/>
              <a:gd name="connsiteY101" fmla="*/ 928688 h 985838"/>
              <a:gd name="connsiteX102" fmla="*/ 9525 w 2843876"/>
              <a:gd name="connsiteY102" fmla="*/ 914400 h 985838"/>
              <a:gd name="connsiteX103" fmla="*/ 0 w 2843876"/>
              <a:gd name="connsiteY103" fmla="*/ 885825 h 985838"/>
              <a:gd name="connsiteX104" fmla="*/ 9525 w 2843876"/>
              <a:gd name="connsiteY104" fmla="*/ 800100 h 985838"/>
              <a:gd name="connsiteX105" fmla="*/ 19050 w 2843876"/>
              <a:gd name="connsiteY105" fmla="*/ 762000 h 985838"/>
              <a:gd name="connsiteX106" fmla="*/ 23812 w 2843876"/>
              <a:gd name="connsiteY106" fmla="*/ 714375 h 985838"/>
              <a:gd name="connsiteX107" fmla="*/ 33337 w 2843876"/>
              <a:gd name="connsiteY107" fmla="*/ 685800 h 985838"/>
              <a:gd name="connsiteX108" fmla="*/ 42862 w 2843876"/>
              <a:gd name="connsiteY108" fmla="*/ 652463 h 985838"/>
              <a:gd name="connsiteX109" fmla="*/ 38100 w 2843876"/>
              <a:gd name="connsiteY109" fmla="*/ 571500 h 985838"/>
              <a:gd name="connsiteX110" fmla="*/ 33337 w 2843876"/>
              <a:gd name="connsiteY110" fmla="*/ 552450 h 985838"/>
              <a:gd name="connsiteX111" fmla="*/ 28575 w 2843876"/>
              <a:gd name="connsiteY111" fmla="*/ 528638 h 985838"/>
              <a:gd name="connsiteX112" fmla="*/ 23812 w 2843876"/>
              <a:gd name="connsiteY112" fmla="*/ 509588 h 985838"/>
              <a:gd name="connsiteX113" fmla="*/ 14287 w 2843876"/>
              <a:gd name="connsiteY113" fmla="*/ 461963 h 985838"/>
              <a:gd name="connsiteX114" fmla="*/ 9525 w 2843876"/>
              <a:gd name="connsiteY114" fmla="*/ 409575 h 985838"/>
              <a:gd name="connsiteX115" fmla="*/ 4762 w 2843876"/>
              <a:gd name="connsiteY115" fmla="*/ 385763 h 985838"/>
              <a:gd name="connsiteX116" fmla="*/ 0 w 2843876"/>
              <a:gd name="connsiteY116" fmla="*/ 290513 h 985838"/>
              <a:gd name="connsiteX117" fmla="*/ 14287 w 2843876"/>
              <a:gd name="connsiteY117" fmla="*/ 185738 h 985838"/>
              <a:gd name="connsiteX118" fmla="*/ 19050 w 2843876"/>
              <a:gd name="connsiteY118" fmla="*/ 171450 h 985838"/>
              <a:gd name="connsiteX119" fmla="*/ 23812 w 2843876"/>
              <a:gd name="connsiteY119" fmla="*/ 157163 h 985838"/>
              <a:gd name="connsiteX120" fmla="*/ 42862 w 2843876"/>
              <a:gd name="connsiteY120" fmla="*/ 114300 h 985838"/>
              <a:gd name="connsiteX121" fmla="*/ 52387 w 2843876"/>
              <a:gd name="connsiteY121" fmla="*/ 85725 h 985838"/>
              <a:gd name="connsiteX122" fmla="*/ 23812 w 2843876"/>
              <a:gd name="connsiteY122" fmla="*/ 0 h 98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843876" h="985838">
                <a:moveTo>
                  <a:pt x="23812" y="0"/>
                </a:moveTo>
                <a:cubicBezTo>
                  <a:pt x="33337" y="1588"/>
                  <a:pt x="42918" y="2869"/>
                  <a:pt x="52387" y="4763"/>
                </a:cubicBezTo>
                <a:cubicBezTo>
                  <a:pt x="58805" y="6047"/>
                  <a:pt x="64895" y="9316"/>
                  <a:pt x="71437" y="9525"/>
                </a:cubicBezTo>
                <a:lnTo>
                  <a:pt x="500062" y="19050"/>
                </a:lnTo>
                <a:cubicBezTo>
                  <a:pt x="533400" y="20638"/>
                  <a:pt x="566877" y="20379"/>
                  <a:pt x="600075" y="23813"/>
                </a:cubicBezTo>
                <a:cubicBezTo>
                  <a:pt x="613096" y="25160"/>
                  <a:pt x="625262" y="31186"/>
                  <a:pt x="638175" y="33338"/>
                </a:cubicBezTo>
                <a:lnTo>
                  <a:pt x="666750" y="38100"/>
                </a:lnTo>
                <a:cubicBezTo>
                  <a:pt x="678369" y="41974"/>
                  <a:pt x="686093" y="43157"/>
                  <a:pt x="695325" y="52388"/>
                </a:cubicBezTo>
                <a:cubicBezTo>
                  <a:pt x="699372" y="56435"/>
                  <a:pt x="701675" y="61913"/>
                  <a:pt x="704850" y="66675"/>
                </a:cubicBezTo>
                <a:cubicBezTo>
                  <a:pt x="703262" y="71438"/>
                  <a:pt x="702525" y="76574"/>
                  <a:pt x="700087" y="80963"/>
                </a:cubicBezTo>
                <a:cubicBezTo>
                  <a:pt x="694528" y="90970"/>
                  <a:pt x="681037" y="109538"/>
                  <a:pt x="681037" y="109538"/>
                </a:cubicBezTo>
                <a:cubicBezTo>
                  <a:pt x="682625" y="117475"/>
                  <a:pt x="682958" y="125771"/>
                  <a:pt x="685800" y="133350"/>
                </a:cubicBezTo>
                <a:cubicBezTo>
                  <a:pt x="690294" y="145333"/>
                  <a:pt x="696749" y="151513"/>
                  <a:pt x="709612" y="152400"/>
                </a:cubicBezTo>
                <a:cubicBezTo>
                  <a:pt x="750820" y="155242"/>
                  <a:pt x="792162" y="155575"/>
                  <a:pt x="833437" y="157163"/>
                </a:cubicBezTo>
                <a:cubicBezTo>
                  <a:pt x="846137" y="160338"/>
                  <a:pt x="860645" y="159427"/>
                  <a:pt x="871537" y="166688"/>
                </a:cubicBezTo>
                <a:cubicBezTo>
                  <a:pt x="876300" y="169863"/>
                  <a:pt x="880564" y="173958"/>
                  <a:pt x="885825" y="176213"/>
                </a:cubicBezTo>
                <a:cubicBezTo>
                  <a:pt x="892663" y="179143"/>
                  <a:pt x="923271" y="184384"/>
                  <a:pt x="928687" y="185738"/>
                </a:cubicBezTo>
                <a:cubicBezTo>
                  <a:pt x="933557" y="186956"/>
                  <a:pt x="938023" y="189675"/>
                  <a:pt x="942975" y="190500"/>
                </a:cubicBezTo>
                <a:cubicBezTo>
                  <a:pt x="957155" y="192863"/>
                  <a:pt x="971588" y="193363"/>
                  <a:pt x="985837" y="195263"/>
                </a:cubicBezTo>
                <a:cubicBezTo>
                  <a:pt x="995409" y="196539"/>
                  <a:pt x="1004887" y="198438"/>
                  <a:pt x="1014412" y="200025"/>
                </a:cubicBezTo>
                <a:cubicBezTo>
                  <a:pt x="1132052" y="195320"/>
                  <a:pt x="1128703" y="192142"/>
                  <a:pt x="1243012" y="200025"/>
                </a:cubicBezTo>
                <a:cubicBezTo>
                  <a:pt x="1252646" y="200689"/>
                  <a:pt x="1262062" y="203200"/>
                  <a:pt x="1271587" y="204788"/>
                </a:cubicBezTo>
                <a:cubicBezTo>
                  <a:pt x="1311619" y="224804"/>
                  <a:pt x="1266308" y="204659"/>
                  <a:pt x="1323975" y="219075"/>
                </a:cubicBezTo>
                <a:cubicBezTo>
                  <a:pt x="1332269" y="221148"/>
                  <a:pt x="1339539" y="226351"/>
                  <a:pt x="1347787" y="228600"/>
                </a:cubicBezTo>
                <a:cubicBezTo>
                  <a:pt x="1357103" y="231141"/>
                  <a:pt x="1366893" y="231469"/>
                  <a:pt x="1376362" y="233363"/>
                </a:cubicBezTo>
                <a:cubicBezTo>
                  <a:pt x="1427911" y="243673"/>
                  <a:pt x="1348159" y="232874"/>
                  <a:pt x="1438275" y="242888"/>
                </a:cubicBezTo>
                <a:cubicBezTo>
                  <a:pt x="1481633" y="257340"/>
                  <a:pt x="1413145" y="235168"/>
                  <a:pt x="1476375" y="252413"/>
                </a:cubicBezTo>
                <a:cubicBezTo>
                  <a:pt x="1533792" y="268073"/>
                  <a:pt x="1473699" y="258032"/>
                  <a:pt x="1543050" y="266700"/>
                </a:cubicBezTo>
                <a:cubicBezTo>
                  <a:pt x="1563443" y="271799"/>
                  <a:pt x="1563732" y="272192"/>
                  <a:pt x="1585912" y="276225"/>
                </a:cubicBezTo>
                <a:cubicBezTo>
                  <a:pt x="1595413" y="277952"/>
                  <a:pt x="1605119" y="278646"/>
                  <a:pt x="1614487" y="280988"/>
                </a:cubicBezTo>
                <a:cubicBezTo>
                  <a:pt x="1624227" y="283423"/>
                  <a:pt x="1633321" y="288078"/>
                  <a:pt x="1643062" y="290513"/>
                </a:cubicBezTo>
                <a:cubicBezTo>
                  <a:pt x="1649412" y="292100"/>
                  <a:pt x="1655818" y="293477"/>
                  <a:pt x="1662112" y="295275"/>
                </a:cubicBezTo>
                <a:cubicBezTo>
                  <a:pt x="1666939" y="296654"/>
                  <a:pt x="1671530" y="298820"/>
                  <a:pt x="1676400" y="300038"/>
                </a:cubicBezTo>
                <a:cubicBezTo>
                  <a:pt x="1684253" y="302001"/>
                  <a:pt x="1692310" y="303044"/>
                  <a:pt x="1700212" y="304800"/>
                </a:cubicBezTo>
                <a:cubicBezTo>
                  <a:pt x="1708570" y="306657"/>
                  <a:pt x="1724988" y="310656"/>
                  <a:pt x="1733550" y="314325"/>
                </a:cubicBezTo>
                <a:cubicBezTo>
                  <a:pt x="1740076" y="317122"/>
                  <a:pt x="1746008" y="321213"/>
                  <a:pt x="1752600" y="323850"/>
                </a:cubicBezTo>
                <a:cubicBezTo>
                  <a:pt x="1761922" y="327579"/>
                  <a:pt x="1781175" y="333375"/>
                  <a:pt x="1781175" y="333375"/>
                </a:cubicBezTo>
                <a:cubicBezTo>
                  <a:pt x="1822118" y="360671"/>
                  <a:pt x="1770316" y="327945"/>
                  <a:pt x="1809750" y="347663"/>
                </a:cubicBezTo>
                <a:cubicBezTo>
                  <a:pt x="1814869" y="350223"/>
                  <a:pt x="1818807" y="354863"/>
                  <a:pt x="1824037" y="357188"/>
                </a:cubicBezTo>
                <a:cubicBezTo>
                  <a:pt x="1833212" y="361266"/>
                  <a:pt x="1844258" y="361144"/>
                  <a:pt x="1852612" y="366713"/>
                </a:cubicBezTo>
                <a:cubicBezTo>
                  <a:pt x="1873635" y="380728"/>
                  <a:pt x="1861287" y="375116"/>
                  <a:pt x="1890712" y="381000"/>
                </a:cubicBezTo>
                <a:cubicBezTo>
                  <a:pt x="1895475" y="384175"/>
                  <a:pt x="1899769" y="388200"/>
                  <a:pt x="1905000" y="390525"/>
                </a:cubicBezTo>
                <a:cubicBezTo>
                  <a:pt x="1914175" y="394603"/>
                  <a:pt x="1933575" y="400050"/>
                  <a:pt x="1933575" y="400050"/>
                </a:cubicBezTo>
                <a:cubicBezTo>
                  <a:pt x="1943100" y="406400"/>
                  <a:pt x="1951290" y="415479"/>
                  <a:pt x="1962150" y="419100"/>
                </a:cubicBezTo>
                <a:cubicBezTo>
                  <a:pt x="1966912" y="420688"/>
                  <a:pt x="1972049" y="421425"/>
                  <a:pt x="1976437" y="423863"/>
                </a:cubicBezTo>
                <a:cubicBezTo>
                  <a:pt x="1986444" y="429423"/>
                  <a:pt x="1995487" y="436563"/>
                  <a:pt x="2005012" y="442913"/>
                </a:cubicBezTo>
                <a:cubicBezTo>
                  <a:pt x="2009775" y="446088"/>
                  <a:pt x="2013870" y="450628"/>
                  <a:pt x="2019300" y="452438"/>
                </a:cubicBezTo>
                <a:lnTo>
                  <a:pt x="2047875" y="461963"/>
                </a:lnTo>
                <a:lnTo>
                  <a:pt x="2062162" y="466725"/>
                </a:lnTo>
                <a:cubicBezTo>
                  <a:pt x="2076512" y="476291"/>
                  <a:pt x="2078580" y="478523"/>
                  <a:pt x="2095500" y="485775"/>
                </a:cubicBezTo>
                <a:cubicBezTo>
                  <a:pt x="2100114" y="487753"/>
                  <a:pt x="2105399" y="488100"/>
                  <a:pt x="2109787" y="490538"/>
                </a:cubicBezTo>
                <a:cubicBezTo>
                  <a:pt x="2119794" y="496098"/>
                  <a:pt x="2128123" y="504468"/>
                  <a:pt x="2138362" y="509588"/>
                </a:cubicBezTo>
                <a:cubicBezTo>
                  <a:pt x="2144712" y="512763"/>
                  <a:pt x="2151732" y="514853"/>
                  <a:pt x="2157412" y="519113"/>
                </a:cubicBezTo>
                <a:cubicBezTo>
                  <a:pt x="2174564" y="531977"/>
                  <a:pt x="2181728" y="551386"/>
                  <a:pt x="2205037" y="557213"/>
                </a:cubicBezTo>
                <a:cubicBezTo>
                  <a:pt x="2248007" y="567956"/>
                  <a:pt x="2230718" y="562599"/>
                  <a:pt x="2257425" y="571500"/>
                </a:cubicBezTo>
                <a:cubicBezTo>
                  <a:pt x="2276189" y="584010"/>
                  <a:pt x="2273083" y="583749"/>
                  <a:pt x="2300287" y="590550"/>
                </a:cubicBezTo>
                <a:lnTo>
                  <a:pt x="2338387" y="600075"/>
                </a:lnTo>
                <a:cubicBezTo>
                  <a:pt x="2343150" y="603250"/>
                  <a:pt x="2347555" y="607040"/>
                  <a:pt x="2352675" y="609600"/>
                </a:cubicBezTo>
                <a:cubicBezTo>
                  <a:pt x="2357165" y="611845"/>
                  <a:pt x="2362262" y="612600"/>
                  <a:pt x="2366962" y="614363"/>
                </a:cubicBezTo>
                <a:cubicBezTo>
                  <a:pt x="2374967" y="617365"/>
                  <a:pt x="2382741" y="620966"/>
                  <a:pt x="2390775" y="623888"/>
                </a:cubicBezTo>
                <a:cubicBezTo>
                  <a:pt x="2400211" y="627319"/>
                  <a:pt x="2410370" y="628923"/>
                  <a:pt x="2419350" y="633413"/>
                </a:cubicBezTo>
                <a:cubicBezTo>
                  <a:pt x="2447037" y="647256"/>
                  <a:pt x="2431397" y="641771"/>
                  <a:pt x="2466975" y="647700"/>
                </a:cubicBezTo>
                <a:cubicBezTo>
                  <a:pt x="2510929" y="669677"/>
                  <a:pt x="2491300" y="663306"/>
                  <a:pt x="2524125" y="671513"/>
                </a:cubicBezTo>
                <a:cubicBezTo>
                  <a:pt x="2528887" y="674688"/>
                  <a:pt x="2534015" y="677374"/>
                  <a:pt x="2538412" y="681038"/>
                </a:cubicBezTo>
                <a:cubicBezTo>
                  <a:pt x="2543586" y="685350"/>
                  <a:pt x="2547096" y="691589"/>
                  <a:pt x="2552700" y="695325"/>
                </a:cubicBezTo>
                <a:cubicBezTo>
                  <a:pt x="2556877" y="698110"/>
                  <a:pt x="2562225" y="698500"/>
                  <a:pt x="2566987" y="700088"/>
                </a:cubicBezTo>
                <a:cubicBezTo>
                  <a:pt x="2589370" y="722470"/>
                  <a:pt x="2575670" y="710638"/>
                  <a:pt x="2609850" y="733425"/>
                </a:cubicBezTo>
                <a:lnTo>
                  <a:pt x="2624137" y="742950"/>
                </a:lnTo>
                <a:cubicBezTo>
                  <a:pt x="2641599" y="769144"/>
                  <a:pt x="2624137" y="746919"/>
                  <a:pt x="2647950" y="766763"/>
                </a:cubicBezTo>
                <a:cubicBezTo>
                  <a:pt x="2653124" y="771075"/>
                  <a:pt x="2656921" y="776915"/>
                  <a:pt x="2662237" y="781050"/>
                </a:cubicBezTo>
                <a:cubicBezTo>
                  <a:pt x="2671273" y="788078"/>
                  <a:pt x="2690812" y="800100"/>
                  <a:pt x="2690812" y="800100"/>
                </a:cubicBezTo>
                <a:cubicBezTo>
                  <a:pt x="2695775" y="814989"/>
                  <a:pt x="2700589" y="833605"/>
                  <a:pt x="2714625" y="842963"/>
                </a:cubicBezTo>
                <a:cubicBezTo>
                  <a:pt x="2748308" y="865419"/>
                  <a:pt x="2706593" y="837227"/>
                  <a:pt x="2747962" y="866775"/>
                </a:cubicBezTo>
                <a:cubicBezTo>
                  <a:pt x="2752620" y="870102"/>
                  <a:pt x="2757592" y="872973"/>
                  <a:pt x="2762250" y="876300"/>
                </a:cubicBezTo>
                <a:cubicBezTo>
                  <a:pt x="2803619" y="905849"/>
                  <a:pt x="2761904" y="877657"/>
                  <a:pt x="2795587" y="900113"/>
                </a:cubicBezTo>
                <a:cubicBezTo>
                  <a:pt x="2798762" y="904875"/>
                  <a:pt x="2800804" y="910631"/>
                  <a:pt x="2805112" y="914400"/>
                </a:cubicBezTo>
                <a:cubicBezTo>
                  <a:pt x="2813727" y="921938"/>
                  <a:pt x="2833687" y="933450"/>
                  <a:pt x="2833687" y="933450"/>
                </a:cubicBezTo>
                <a:cubicBezTo>
                  <a:pt x="2840001" y="942921"/>
                  <a:pt x="2850280" y="950195"/>
                  <a:pt x="2838450" y="962025"/>
                </a:cubicBezTo>
                <a:cubicBezTo>
                  <a:pt x="2830355" y="970120"/>
                  <a:pt x="2809875" y="981075"/>
                  <a:pt x="2809875" y="981075"/>
                </a:cubicBezTo>
                <a:cubicBezTo>
                  <a:pt x="2754312" y="979488"/>
                  <a:pt x="2698649" y="980010"/>
                  <a:pt x="2643187" y="976313"/>
                </a:cubicBezTo>
                <a:cubicBezTo>
                  <a:pt x="2627033" y="975236"/>
                  <a:pt x="2611720" y="967798"/>
                  <a:pt x="2595562" y="966788"/>
                </a:cubicBezTo>
                <a:cubicBezTo>
                  <a:pt x="2570162" y="965200"/>
                  <a:pt x="2544724" y="964138"/>
                  <a:pt x="2519362" y="962025"/>
                </a:cubicBezTo>
                <a:cubicBezTo>
                  <a:pt x="2483188" y="959011"/>
                  <a:pt x="2485204" y="957145"/>
                  <a:pt x="2452687" y="952500"/>
                </a:cubicBezTo>
                <a:cubicBezTo>
                  <a:pt x="2440017" y="950690"/>
                  <a:pt x="2427287" y="949325"/>
                  <a:pt x="2414587" y="947738"/>
                </a:cubicBezTo>
                <a:lnTo>
                  <a:pt x="1809750" y="952500"/>
                </a:lnTo>
                <a:cubicBezTo>
                  <a:pt x="1766862" y="953057"/>
                  <a:pt x="1724047" y="956511"/>
                  <a:pt x="1681162" y="957263"/>
                </a:cubicBezTo>
                <a:lnTo>
                  <a:pt x="1266825" y="962025"/>
                </a:lnTo>
                <a:cubicBezTo>
                  <a:pt x="1239837" y="963613"/>
                  <a:pt x="1212762" y="964098"/>
                  <a:pt x="1185862" y="966788"/>
                </a:cubicBezTo>
                <a:cubicBezTo>
                  <a:pt x="1180867" y="967287"/>
                  <a:pt x="1176591" y="971345"/>
                  <a:pt x="1171575" y="971550"/>
                </a:cubicBezTo>
                <a:cubicBezTo>
                  <a:pt x="1098594" y="974529"/>
                  <a:pt x="1025525" y="974725"/>
                  <a:pt x="952500" y="976313"/>
                </a:cubicBezTo>
                <a:cubicBezTo>
                  <a:pt x="927100" y="977900"/>
                  <a:pt x="901623" y="978543"/>
                  <a:pt x="876300" y="981075"/>
                </a:cubicBezTo>
                <a:cubicBezTo>
                  <a:pt x="869787" y="981726"/>
                  <a:pt x="863795" y="985838"/>
                  <a:pt x="857250" y="985838"/>
                </a:cubicBezTo>
                <a:cubicBezTo>
                  <a:pt x="730240" y="985838"/>
                  <a:pt x="603250" y="982663"/>
                  <a:pt x="476250" y="981075"/>
                </a:cubicBezTo>
                <a:cubicBezTo>
                  <a:pt x="455612" y="979488"/>
                  <a:pt x="434876" y="978880"/>
                  <a:pt x="414337" y="976313"/>
                </a:cubicBezTo>
                <a:cubicBezTo>
                  <a:pt x="409356" y="975690"/>
                  <a:pt x="404989" y="972448"/>
                  <a:pt x="400050" y="971550"/>
                </a:cubicBezTo>
                <a:cubicBezTo>
                  <a:pt x="387458" y="969260"/>
                  <a:pt x="374600" y="968734"/>
                  <a:pt x="361950" y="966788"/>
                </a:cubicBezTo>
                <a:cubicBezTo>
                  <a:pt x="353949" y="965557"/>
                  <a:pt x="345990" y="963988"/>
                  <a:pt x="338137" y="962025"/>
                </a:cubicBezTo>
                <a:cubicBezTo>
                  <a:pt x="333267" y="960807"/>
                  <a:pt x="328802" y="958088"/>
                  <a:pt x="323850" y="957263"/>
                </a:cubicBezTo>
                <a:cubicBezTo>
                  <a:pt x="309670" y="954900"/>
                  <a:pt x="295264" y="954180"/>
                  <a:pt x="280987" y="952500"/>
                </a:cubicBezTo>
                <a:cubicBezTo>
                  <a:pt x="211213" y="944291"/>
                  <a:pt x="272304" y="949839"/>
                  <a:pt x="176212" y="942975"/>
                </a:cubicBezTo>
                <a:cubicBezTo>
                  <a:pt x="168275" y="941388"/>
                  <a:pt x="160461" y="938946"/>
                  <a:pt x="152400" y="938213"/>
                </a:cubicBezTo>
                <a:cubicBezTo>
                  <a:pt x="108020" y="934179"/>
                  <a:pt x="63007" y="936014"/>
                  <a:pt x="19050" y="928688"/>
                </a:cubicBezTo>
                <a:cubicBezTo>
                  <a:pt x="13404" y="927747"/>
                  <a:pt x="11850" y="919631"/>
                  <a:pt x="9525" y="914400"/>
                </a:cubicBezTo>
                <a:cubicBezTo>
                  <a:pt x="5447" y="905225"/>
                  <a:pt x="0" y="885825"/>
                  <a:pt x="0" y="885825"/>
                </a:cubicBezTo>
                <a:cubicBezTo>
                  <a:pt x="2720" y="853184"/>
                  <a:pt x="3056" y="830289"/>
                  <a:pt x="9525" y="800100"/>
                </a:cubicBezTo>
                <a:cubicBezTo>
                  <a:pt x="12268" y="787300"/>
                  <a:pt x="19050" y="762000"/>
                  <a:pt x="19050" y="762000"/>
                </a:cubicBezTo>
                <a:cubicBezTo>
                  <a:pt x="20637" y="746125"/>
                  <a:pt x="20872" y="730056"/>
                  <a:pt x="23812" y="714375"/>
                </a:cubicBezTo>
                <a:cubicBezTo>
                  <a:pt x="25662" y="704507"/>
                  <a:pt x="30902" y="695540"/>
                  <a:pt x="33337" y="685800"/>
                </a:cubicBezTo>
                <a:cubicBezTo>
                  <a:pt x="39318" y="661880"/>
                  <a:pt x="36030" y="672960"/>
                  <a:pt x="42862" y="652463"/>
                </a:cubicBezTo>
                <a:cubicBezTo>
                  <a:pt x="41275" y="625475"/>
                  <a:pt x="40663" y="598413"/>
                  <a:pt x="38100" y="571500"/>
                </a:cubicBezTo>
                <a:cubicBezTo>
                  <a:pt x="37479" y="564984"/>
                  <a:pt x="34757" y="558840"/>
                  <a:pt x="33337" y="552450"/>
                </a:cubicBezTo>
                <a:cubicBezTo>
                  <a:pt x="31581" y="544548"/>
                  <a:pt x="30331" y="536540"/>
                  <a:pt x="28575" y="528638"/>
                </a:cubicBezTo>
                <a:cubicBezTo>
                  <a:pt x="27155" y="522248"/>
                  <a:pt x="24983" y="516028"/>
                  <a:pt x="23812" y="509588"/>
                </a:cubicBezTo>
                <a:cubicBezTo>
                  <a:pt x="15056" y="461429"/>
                  <a:pt x="24069" y="491305"/>
                  <a:pt x="14287" y="461963"/>
                </a:cubicBezTo>
                <a:cubicBezTo>
                  <a:pt x="12700" y="444500"/>
                  <a:pt x="11700" y="426974"/>
                  <a:pt x="9525" y="409575"/>
                </a:cubicBezTo>
                <a:cubicBezTo>
                  <a:pt x="8521" y="401543"/>
                  <a:pt x="5408" y="393832"/>
                  <a:pt x="4762" y="385763"/>
                </a:cubicBezTo>
                <a:cubicBezTo>
                  <a:pt x="2227" y="354075"/>
                  <a:pt x="1587" y="322263"/>
                  <a:pt x="0" y="290513"/>
                </a:cubicBezTo>
                <a:cubicBezTo>
                  <a:pt x="5388" y="204296"/>
                  <a:pt x="-3286" y="238455"/>
                  <a:pt x="14287" y="185738"/>
                </a:cubicBezTo>
                <a:lnTo>
                  <a:pt x="19050" y="171450"/>
                </a:lnTo>
                <a:cubicBezTo>
                  <a:pt x="20637" y="166688"/>
                  <a:pt x="21028" y="161340"/>
                  <a:pt x="23812" y="157163"/>
                </a:cubicBezTo>
                <a:cubicBezTo>
                  <a:pt x="38907" y="134520"/>
                  <a:pt x="31526" y="148307"/>
                  <a:pt x="42862" y="114300"/>
                </a:cubicBezTo>
                <a:cubicBezTo>
                  <a:pt x="42864" y="114295"/>
                  <a:pt x="52387" y="85730"/>
                  <a:pt x="52387" y="85725"/>
                </a:cubicBezTo>
                <a:lnTo>
                  <a:pt x="23812" y="0"/>
                </a:lnTo>
                <a:close/>
              </a:path>
            </a:pathLst>
          </a:custGeom>
          <a:solidFill>
            <a:srgbClr val="0000FF">
              <a:alpha val="36078"/>
            </a:srgbClr>
          </a:solidFill>
          <a:ln w="127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     </a:t>
            </a:r>
            <a:r>
              <a:rPr kumimoji="0" lang="en-US" sz="1600" b="1" i="0" u="none" strike="noStrike" cap="none" normalizeH="0" baseline="0" dirty="0">
                <a:ln>
                  <a:noFill/>
                </a:ln>
                <a:solidFill>
                  <a:schemeClr val="bg1"/>
                </a:solidFill>
                <a:effectLst/>
                <a:latin typeface="Arial" charset="0"/>
              </a:rPr>
              <a:t>Water</a:t>
            </a:r>
            <a:endParaRPr kumimoji="0" lang="en-NZ" sz="1800" b="1" i="0" u="none" strike="noStrike" cap="none" normalizeH="0" baseline="0" dirty="0">
              <a:ln>
                <a:noFill/>
              </a:ln>
              <a:solidFill>
                <a:schemeClr val="bg1"/>
              </a:solidFill>
              <a:effectLst/>
              <a:latin typeface="Arial" charset="0"/>
            </a:endParaRPr>
          </a:p>
        </p:txBody>
      </p:sp>
      <p:sp>
        <p:nvSpPr>
          <p:cNvPr id="24" name="Freeform: Shape 23">
            <a:extLst>
              <a:ext uri="{FF2B5EF4-FFF2-40B4-BE49-F238E27FC236}">
                <a16:creationId xmlns:a16="http://schemas.microsoft.com/office/drawing/2014/main" id="{2D365774-1EB5-4BE4-8D9F-A70B33D2C00A}"/>
              </a:ext>
            </a:extLst>
          </p:cNvPr>
          <p:cNvSpPr/>
          <p:nvPr/>
        </p:nvSpPr>
        <p:spPr bwMode="auto">
          <a:xfrm>
            <a:off x="150277" y="1604963"/>
            <a:ext cx="2307780" cy="1081911"/>
          </a:xfrm>
          <a:custGeom>
            <a:avLst/>
            <a:gdLst>
              <a:gd name="connsiteX0" fmla="*/ 2123 w 2307780"/>
              <a:gd name="connsiteY0" fmla="*/ 176212 h 1081911"/>
              <a:gd name="connsiteX1" fmla="*/ 59273 w 2307780"/>
              <a:gd name="connsiteY1" fmla="*/ 185737 h 1081911"/>
              <a:gd name="connsiteX2" fmla="*/ 87848 w 2307780"/>
              <a:gd name="connsiteY2" fmla="*/ 200025 h 1081911"/>
              <a:gd name="connsiteX3" fmla="*/ 125948 w 2307780"/>
              <a:gd name="connsiteY3" fmla="*/ 209550 h 1081911"/>
              <a:gd name="connsiteX4" fmla="*/ 164048 w 2307780"/>
              <a:gd name="connsiteY4" fmla="*/ 228600 h 1081911"/>
              <a:gd name="connsiteX5" fmla="*/ 183098 w 2307780"/>
              <a:gd name="connsiteY5" fmla="*/ 233362 h 1081911"/>
              <a:gd name="connsiteX6" fmla="*/ 216436 w 2307780"/>
              <a:gd name="connsiteY6" fmla="*/ 242887 h 1081911"/>
              <a:gd name="connsiteX7" fmla="*/ 235486 w 2307780"/>
              <a:gd name="connsiteY7" fmla="*/ 252412 h 1081911"/>
              <a:gd name="connsiteX8" fmla="*/ 264061 w 2307780"/>
              <a:gd name="connsiteY8" fmla="*/ 271462 h 1081911"/>
              <a:gd name="connsiteX9" fmla="*/ 311686 w 2307780"/>
              <a:gd name="connsiteY9" fmla="*/ 290512 h 1081911"/>
              <a:gd name="connsiteX10" fmla="*/ 325973 w 2307780"/>
              <a:gd name="connsiteY10" fmla="*/ 304800 h 1081911"/>
              <a:gd name="connsiteX11" fmla="*/ 340261 w 2307780"/>
              <a:gd name="connsiteY11" fmla="*/ 309562 h 1081911"/>
              <a:gd name="connsiteX12" fmla="*/ 359311 w 2307780"/>
              <a:gd name="connsiteY12" fmla="*/ 319087 h 1081911"/>
              <a:gd name="connsiteX13" fmla="*/ 397411 w 2307780"/>
              <a:gd name="connsiteY13" fmla="*/ 338137 h 1081911"/>
              <a:gd name="connsiteX14" fmla="*/ 421223 w 2307780"/>
              <a:gd name="connsiteY14" fmla="*/ 342900 h 1081911"/>
              <a:gd name="connsiteX15" fmla="*/ 449798 w 2307780"/>
              <a:gd name="connsiteY15" fmla="*/ 352425 h 1081911"/>
              <a:gd name="connsiteX16" fmla="*/ 464086 w 2307780"/>
              <a:gd name="connsiteY16" fmla="*/ 357187 h 1081911"/>
              <a:gd name="connsiteX17" fmla="*/ 478373 w 2307780"/>
              <a:gd name="connsiteY17" fmla="*/ 361950 h 1081911"/>
              <a:gd name="connsiteX18" fmla="*/ 549811 w 2307780"/>
              <a:gd name="connsiteY18" fmla="*/ 371475 h 1081911"/>
              <a:gd name="connsiteX19" fmla="*/ 606961 w 2307780"/>
              <a:gd name="connsiteY19" fmla="*/ 376237 h 1081911"/>
              <a:gd name="connsiteX20" fmla="*/ 773648 w 2307780"/>
              <a:gd name="connsiteY20" fmla="*/ 376237 h 1081911"/>
              <a:gd name="connsiteX21" fmla="*/ 797461 w 2307780"/>
              <a:gd name="connsiteY21" fmla="*/ 371475 h 1081911"/>
              <a:gd name="connsiteX22" fmla="*/ 864136 w 2307780"/>
              <a:gd name="connsiteY22" fmla="*/ 366712 h 1081911"/>
              <a:gd name="connsiteX23" fmla="*/ 883186 w 2307780"/>
              <a:gd name="connsiteY23" fmla="*/ 361950 h 1081911"/>
              <a:gd name="connsiteX24" fmla="*/ 926048 w 2307780"/>
              <a:gd name="connsiteY24" fmla="*/ 352425 h 1081911"/>
              <a:gd name="connsiteX25" fmla="*/ 949861 w 2307780"/>
              <a:gd name="connsiteY25" fmla="*/ 338137 h 1081911"/>
              <a:gd name="connsiteX26" fmla="*/ 978436 w 2307780"/>
              <a:gd name="connsiteY26" fmla="*/ 328612 h 1081911"/>
              <a:gd name="connsiteX27" fmla="*/ 992723 w 2307780"/>
              <a:gd name="connsiteY27" fmla="*/ 319087 h 1081911"/>
              <a:gd name="connsiteX28" fmla="*/ 1011773 w 2307780"/>
              <a:gd name="connsiteY28" fmla="*/ 304800 h 1081911"/>
              <a:gd name="connsiteX29" fmla="*/ 1040348 w 2307780"/>
              <a:gd name="connsiteY29" fmla="*/ 295275 h 1081911"/>
              <a:gd name="connsiteX30" fmla="*/ 1068923 w 2307780"/>
              <a:gd name="connsiteY30" fmla="*/ 280987 h 1081911"/>
              <a:gd name="connsiteX31" fmla="*/ 1097498 w 2307780"/>
              <a:gd name="connsiteY31" fmla="*/ 261937 h 1081911"/>
              <a:gd name="connsiteX32" fmla="*/ 1145123 w 2307780"/>
              <a:gd name="connsiteY32" fmla="*/ 233362 h 1081911"/>
              <a:gd name="connsiteX33" fmla="*/ 1178461 w 2307780"/>
              <a:gd name="connsiteY33" fmla="*/ 204787 h 1081911"/>
              <a:gd name="connsiteX34" fmla="*/ 1202273 w 2307780"/>
              <a:gd name="connsiteY34" fmla="*/ 185737 h 1081911"/>
              <a:gd name="connsiteX35" fmla="*/ 1211798 w 2307780"/>
              <a:gd name="connsiteY35" fmla="*/ 171450 h 1081911"/>
              <a:gd name="connsiteX36" fmla="*/ 1226086 w 2307780"/>
              <a:gd name="connsiteY36" fmla="*/ 166687 h 1081911"/>
              <a:gd name="connsiteX37" fmla="*/ 1249898 w 2307780"/>
              <a:gd name="connsiteY37" fmla="*/ 157162 h 1081911"/>
              <a:gd name="connsiteX38" fmla="*/ 1292761 w 2307780"/>
              <a:gd name="connsiteY38" fmla="*/ 142875 h 1081911"/>
              <a:gd name="connsiteX39" fmla="*/ 1326098 w 2307780"/>
              <a:gd name="connsiteY39" fmla="*/ 133350 h 1081911"/>
              <a:gd name="connsiteX40" fmla="*/ 1397536 w 2307780"/>
              <a:gd name="connsiteY40" fmla="*/ 128587 h 1081911"/>
              <a:gd name="connsiteX41" fmla="*/ 1435636 w 2307780"/>
              <a:gd name="connsiteY41" fmla="*/ 123825 h 1081911"/>
              <a:gd name="connsiteX42" fmla="*/ 1449923 w 2307780"/>
              <a:gd name="connsiteY42" fmla="*/ 119062 h 1081911"/>
              <a:gd name="connsiteX43" fmla="*/ 1483261 w 2307780"/>
              <a:gd name="connsiteY43" fmla="*/ 114300 h 1081911"/>
              <a:gd name="connsiteX44" fmla="*/ 1502311 w 2307780"/>
              <a:gd name="connsiteY44" fmla="*/ 104775 h 1081911"/>
              <a:gd name="connsiteX45" fmla="*/ 1559461 w 2307780"/>
              <a:gd name="connsiteY45" fmla="*/ 90487 h 1081911"/>
              <a:gd name="connsiteX46" fmla="*/ 1597561 w 2307780"/>
              <a:gd name="connsiteY46" fmla="*/ 71437 h 1081911"/>
              <a:gd name="connsiteX47" fmla="*/ 1626136 w 2307780"/>
              <a:gd name="connsiteY47" fmla="*/ 61912 h 1081911"/>
              <a:gd name="connsiteX48" fmla="*/ 1654711 w 2307780"/>
              <a:gd name="connsiteY48" fmla="*/ 42862 h 1081911"/>
              <a:gd name="connsiteX49" fmla="*/ 1668998 w 2307780"/>
              <a:gd name="connsiteY49" fmla="*/ 28575 h 1081911"/>
              <a:gd name="connsiteX50" fmla="*/ 1688048 w 2307780"/>
              <a:gd name="connsiteY50" fmla="*/ 23812 h 1081911"/>
              <a:gd name="connsiteX51" fmla="*/ 1707098 w 2307780"/>
              <a:gd name="connsiteY51" fmla="*/ 14287 h 1081911"/>
              <a:gd name="connsiteX52" fmla="*/ 1740436 w 2307780"/>
              <a:gd name="connsiteY52" fmla="*/ 0 h 1081911"/>
              <a:gd name="connsiteX53" fmla="*/ 1811873 w 2307780"/>
              <a:gd name="connsiteY53" fmla="*/ 9525 h 1081911"/>
              <a:gd name="connsiteX54" fmla="*/ 1826161 w 2307780"/>
              <a:gd name="connsiteY54" fmla="*/ 19050 h 1081911"/>
              <a:gd name="connsiteX55" fmla="*/ 1840448 w 2307780"/>
              <a:gd name="connsiteY55" fmla="*/ 23812 h 1081911"/>
              <a:gd name="connsiteX56" fmla="*/ 1883311 w 2307780"/>
              <a:gd name="connsiteY56" fmla="*/ 47625 h 1081911"/>
              <a:gd name="connsiteX57" fmla="*/ 1911886 w 2307780"/>
              <a:gd name="connsiteY57" fmla="*/ 66675 h 1081911"/>
              <a:gd name="connsiteX58" fmla="*/ 1926173 w 2307780"/>
              <a:gd name="connsiteY58" fmla="*/ 80962 h 1081911"/>
              <a:gd name="connsiteX59" fmla="*/ 1945223 w 2307780"/>
              <a:gd name="connsiteY59" fmla="*/ 85725 h 1081911"/>
              <a:gd name="connsiteX60" fmla="*/ 1983323 w 2307780"/>
              <a:gd name="connsiteY60" fmla="*/ 104775 h 1081911"/>
              <a:gd name="connsiteX61" fmla="*/ 2011898 w 2307780"/>
              <a:gd name="connsiteY61" fmla="*/ 114300 h 1081911"/>
              <a:gd name="connsiteX62" fmla="*/ 2040473 w 2307780"/>
              <a:gd name="connsiteY62" fmla="*/ 123825 h 1081911"/>
              <a:gd name="connsiteX63" fmla="*/ 2069048 w 2307780"/>
              <a:gd name="connsiteY63" fmla="*/ 133350 h 1081911"/>
              <a:gd name="connsiteX64" fmla="*/ 2097623 w 2307780"/>
              <a:gd name="connsiteY64" fmla="*/ 152400 h 1081911"/>
              <a:gd name="connsiteX65" fmla="*/ 2111911 w 2307780"/>
              <a:gd name="connsiteY65" fmla="*/ 161925 h 1081911"/>
              <a:gd name="connsiteX66" fmla="*/ 2135723 w 2307780"/>
              <a:gd name="connsiteY66" fmla="*/ 166687 h 1081911"/>
              <a:gd name="connsiteX67" fmla="*/ 2183348 w 2307780"/>
              <a:gd name="connsiteY67" fmla="*/ 171450 h 1081911"/>
              <a:gd name="connsiteX68" fmla="*/ 2221448 w 2307780"/>
              <a:gd name="connsiteY68" fmla="*/ 176212 h 1081911"/>
              <a:gd name="connsiteX69" fmla="*/ 2254786 w 2307780"/>
              <a:gd name="connsiteY69" fmla="*/ 214312 h 1081911"/>
              <a:gd name="connsiteX70" fmla="*/ 2283361 w 2307780"/>
              <a:gd name="connsiteY70" fmla="*/ 238125 h 1081911"/>
              <a:gd name="connsiteX71" fmla="*/ 2297648 w 2307780"/>
              <a:gd name="connsiteY71" fmla="*/ 257175 h 1081911"/>
              <a:gd name="connsiteX72" fmla="*/ 2307173 w 2307780"/>
              <a:gd name="connsiteY72" fmla="*/ 271462 h 1081911"/>
              <a:gd name="connsiteX73" fmla="*/ 2292886 w 2307780"/>
              <a:gd name="connsiteY73" fmla="*/ 323850 h 1081911"/>
              <a:gd name="connsiteX74" fmla="*/ 2278598 w 2307780"/>
              <a:gd name="connsiteY74" fmla="*/ 338137 h 1081911"/>
              <a:gd name="connsiteX75" fmla="*/ 2254786 w 2307780"/>
              <a:gd name="connsiteY75" fmla="*/ 371475 h 1081911"/>
              <a:gd name="connsiteX76" fmla="*/ 2235736 w 2307780"/>
              <a:gd name="connsiteY76" fmla="*/ 385762 h 1081911"/>
              <a:gd name="connsiteX77" fmla="*/ 2207161 w 2307780"/>
              <a:gd name="connsiteY77" fmla="*/ 414337 h 1081911"/>
              <a:gd name="connsiteX78" fmla="*/ 2188111 w 2307780"/>
              <a:gd name="connsiteY78" fmla="*/ 442912 h 1081911"/>
              <a:gd name="connsiteX79" fmla="*/ 2173823 w 2307780"/>
              <a:gd name="connsiteY79" fmla="*/ 476250 h 1081911"/>
              <a:gd name="connsiteX80" fmla="*/ 2159536 w 2307780"/>
              <a:gd name="connsiteY80" fmla="*/ 495300 h 1081911"/>
              <a:gd name="connsiteX81" fmla="*/ 2150011 w 2307780"/>
              <a:gd name="connsiteY81" fmla="*/ 514350 h 1081911"/>
              <a:gd name="connsiteX82" fmla="*/ 2121436 w 2307780"/>
              <a:gd name="connsiteY82" fmla="*/ 557212 h 1081911"/>
              <a:gd name="connsiteX83" fmla="*/ 2111911 w 2307780"/>
              <a:gd name="connsiteY83" fmla="*/ 571500 h 1081911"/>
              <a:gd name="connsiteX84" fmla="*/ 2083336 w 2307780"/>
              <a:gd name="connsiteY84" fmla="*/ 619125 h 1081911"/>
              <a:gd name="connsiteX85" fmla="*/ 2073811 w 2307780"/>
              <a:gd name="connsiteY85" fmla="*/ 633412 h 1081911"/>
              <a:gd name="connsiteX86" fmla="*/ 2059523 w 2307780"/>
              <a:gd name="connsiteY86" fmla="*/ 647700 h 1081911"/>
              <a:gd name="connsiteX87" fmla="*/ 2035711 w 2307780"/>
              <a:gd name="connsiteY87" fmla="*/ 681037 h 1081911"/>
              <a:gd name="connsiteX88" fmla="*/ 2021423 w 2307780"/>
              <a:gd name="connsiteY88" fmla="*/ 700087 h 1081911"/>
              <a:gd name="connsiteX89" fmla="*/ 2011898 w 2307780"/>
              <a:gd name="connsiteY89" fmla="*/ 714375 h 1081911"/>
              <a:gd name="connsiteX90" fmla="*/ 1992848 w 2307780"/>
              <a:gd name="connsiteY90" fmla="*/ 728662 h 1081911"/>
              <a:gd name="connsiteX91" fmla="*/ 1969036 w 2307780"/>
              <a:gd name="connsiteY91" fmla="*/ 757237 h 1081911"/>
              <a:gd name="connsiteX92" fmla="*/ 1949986 w 2307780"/>
              <a:gd name="connsiteY92" fmla="*/ 771525 h 1081911"/>
              <a:gd name="connsiteX93" fmla="*/ 1940461 w 2307780"/>
              <a:gd name="connsiteY93" fmla="*/ 785812 h 1081911"/>
              <a:gd name="connsiteX94" fmla="*/ 1926173 w 2307780"/>
              <a:gd name="connsiteY94" fmla="*/ 804862 h 1081911"/>
              <a:gd name="connsiteX95" fmla="*/ 1916648 w 2307780"/>
              <a:gd name="connsiteY95" fmla="*/ 819150 h 1081911"/>
              <a:gd name="connsiteX96" fmla="*/ 1902361 w 2307780"/>
              <a:gd name="connsiteY96" fmla="*/ 833437 h 1081911"/>
              <a:gd name="connsiteX97" fmla="*/ 1878548 w 2307780"/>
              <a:gd name="connsiteY97" fmla="*/ 852487 h 1081911"/>
              <a:gd name="connsiteX98" fmla="*/ 1873786 w 2307780"/>
              <a:gd name="connsiteY98" fmla="*/ 866775 h 1081911"/>
              <a:gd name="connsiteX99" fmla="*/ 1830923 w 2307780"/>
              <a:gd name="connsiteY99" fmla="*/ 914400 h 1081911"/>
              <a:gd name="connsiteX100" fmla="*/ 1797586 w 2307780"/>
              <a:gd name="connsiteY100" fmla="*/ 938212 h 1081911"/>
              <a:gd name="connsiteX101" fmla="*/ 1783298 w 2307780"/>
              <a:gd name="connsiteY101" fmla="*/ 947737 h 1081911"/>
              <a:gd name="connsiteX102" fmla="*/ 1764248 w 2307780"/>
              <a:gd name="connsiteY102" fmla="*/ 952500 h 1081911"/>
              <a:gd name="connsiteX103" fmla="*/ 1749961 w 2307780"/>
              <a:gd name="connsiteY103" fmla="*/ 957262 h 1081911"/>
              <a:gd name="connsiteX104" fmla="*/ 1592798 w 2307780"/>
              <a:gd name="connsiteY104" fmla="*/ 952500 h 1081911"/>
              <a:gd name="connsiteX105" fmla="*/ 1578511 w 2307780"/>
              <a:gd name="connsiteY105" fmla="*/ 947737 h 1081911"/>
              <a:gd name="connsiteX106" fmla="*/ 1564223 w 2307780"/>
              <a:gd name="connsiteY106" fmla="*/ 938212 h 1081911"/>
              <a:gd name="connsiteX107" fmla="*/ 1545173 w 2307780"/>
              <a:gd name="connsiteY107" fmla="*/ 900112 h 1081911"/>
              <a:gd name="connsiteX108" fmla="*/ 1530886 w 2307780"/>
              <a:gd name="connsiteY108" fmla="*/ 857250 h 1081911"/>
              <a:gd name="connsiteX109" fmla="*/ 1526123 w 2307780"/>
              <a:gd name="connsiteY109" fmla="*/ 842962 h 1081911"/>
              <a:gd name="connsiteX110" fmla="*/ 1521361 w 2307780"/>
              <a:gd name="connsiteY110" fmla="*/ 819150 h 1081911"/>
              <a:gd name="connsiteX111" fmla="*/ 1516598 w 2307780"/>
              <a:gd name="connsiteY111" fmla="*/ 800100 h 1081911"/>
              <a:gd name="connsiteX112" fmla="*/ 1511836 w 2307780"/>
              <a:gd name="connsiteY112" fmla="*/ 776287 h 1081911"/>
              <a:gd name="connsiteX113" fmla="*/ 1502311 w 2307780"/>
              <a:gd name="connsiteY113" fmla="*/ 747712 h 1081911"/>
              <a:gd name="connsiteX114" fmla="*/ 1488023 w 2307780"/>
              <a:gd name="connsiteY114" fmla="*/ 685800 h 1081911"/>
              <a:gd name="connsiteX115" fmla="*/ 1478498 w 2307780"/>
              <a:gd name="connsiteY115" fmla="*/ 671512 h 1081911"/>
              <a:gd name="connsiteX116" fmla="*/ 1473736 w 2307780"/>
              <a:gd name="connsiteY116" fmla="*/ 647700 h 1081911"/>
              <a:gd name="connsiteX117" fmla="*/ 1464211 w 2307780"/>
              <a:gd name="connsiteY117" fmla="*/ 619125 h 1081911"/>
              <a:gd name="connsiteX118" fmla="*/ 1459448 w 2307780"/>
              <a:gd name="connsiteY118" fmla="*/ 600075 h 1081911"/>
              <a:gd name="connsiteX119" fmla="*/ 1440398 w 2307780"/>
              <a:gd name="connsiteY119" fmla="*/ 571500 h 1081911"/>
              <a:gd name="connsiteX120" fmla="*/ 1421348 w 2307780"/>
              <a:gd name="connsiteY120" fmla="*/ 533400 h 1081911"/>
              <a:gd name="connsiteX121" fmla="*/ 1411823 w 2307780"/>
              <a:gd name="connsiteY121" fmla="*/ 519112 h 1081911"/>
              <a:gd name="connsiteX122" fmla="*/ 1368961 w 2307780"/>
              <a:gd name="connsiteY122" fmla="*/ 495300 h 1081911"/>
              <a:gd name="connsiteX123" fmla="*/ 1326098 w 2307780"/>
              <a:gd name="connsiteY123" fmla="*/ 500062 h 1081911"/>
              <a:gd name="connsiteX124" fmla="*/ 1307048 w 2307780"/>
              <a:gd name="connsiteY124" fmla="*/ 519112 h 1081911"/>
              <a:gd name="connsiteX125" fmla="*/ 1287998 w 2307780"/>
              <a:gd name="connsiteY125" fmla="*/ 552450 h 1081911"/>
              <a:gd name="connsiteX126" fmla="*/ 1283236 w 2307780"/>
              <a:gd name="connsiteY126" fmla="*/ 571500 h 1081911"/>
              <a:gd name="connsiteX127" fmla="*/ 1278473 w 2307780"/>
              <a:gd name="connsiteY127" fmla="*/ 585787 h 1081911"/>
              <a:gd name="connsiteX128" fmla="*/ 1273711 w 2307780"/>
              <a:gd name="connsiteY128" fmla="*/ 681037 h 1081911"/>
              <a:gd name="connsiteX129" fmla="*/ 1254661 w 2307780"/>
              <a:gd name="connsiteY129" fmla="*/ 723900 h 1081911"/>
              <a:gd name="connsiteX130" fmla="*/ 1245136 w 2307780"/>
              <a:gd name="connsiteY130" fmla="*/ 747712 h 1081911"/>
              <a:gd name="connsiteX131" fmla="*/ 1240373 w 2307780"/>
              <a:gd name="connsiteY131" fmla="*/ 762000 h 1081911"/>
              <a:gd name="connsiteX132" fmla="*/ 1226086 w 2307780"/>
              <a:gd name="connsiteY132" fmla="*/ 781050 h 1081911"/>
              <a:gd name="connsiteX133" fmla="*/ 1221323 w 2307780"/>
              <a:gd name="connsiteY133" fmla="*/ 795337 h 1081911"/>
              <a:gd name="connsiteX134" fmla="*/ 1202273 w 2307780"/>
              <a:gd name="connsiteY134" fmla="*/ 823912 h 1081911"/>
              <a:gd name="connsiteX135" fmla="*/ 1197511 w 2307780"/>
              <a:gd name="connsiteY135" fmla="*/ 838200 h 1081911"/>
              <a:gd name="connsiteX136" fmla="*/ 1154648 w 2307780"/>
              <a:gd name="connsiteY136" fmla="*/ 876300 h 1081911"/>
              <a:gd name="connsiteX137" fmla="*/ 1140361 w 2307780"/>
              <a:gd name="connsiteY137" fmla="*/ 881062 h 1081911"/>
              <a:gd name="connsiteX138" fmla="*/ 1107023 w 2307780"/>
              <a:gd name="connsiteY138" fmla="*/ 895350 h 1081911"/>
              <a:gd name="connsiteX139" fmla="*/ 1092736 w 2307780"/>
              <a:gd name="connsiteY139" fmla="*/ 909637 h 1081911"/>
              <a:gd name="connsiteX140" fmla="*/ 1049873 w 2307780"/>
              <a:gd name="connsiteY140" fmla="*/ 919162 h 1081911"/>
              <a:gd name="connsiteX141" fmla="*/ 1035586 w 2307780"/>
              <a:gd name="connsiteY141" fmla="*/ 928687 h 1081911"/>
              <a:gd name="connsiteX142" fmla="*/ 973673 w 2307780"/>
              <a:gd name="connsiteY142" fmla="*/ 942975 h 1081911"/>
              <a:gd name="connsiteX143" fmla="*/ 959386 w 2307780"/>
              <a:gd name="connsiteY143" fmla="*/ 947737 h 1081911"/>
              <a:gd name="connsiteX144" fmla="*/ 926048 w 2307780"/>
              <a:gd name="connsiteY144" fmla="*/ 957262 h 1081911"/>
              <a:gd name="connsiteX145" fmla="*/ 868898 w 2307780"/>
              <a:gd name="connsiteY145" fmla="*/ 971550 h 1081911"/>
              <a:gd name="connsiteX146" fmla="*/ 849848 w 2307780"/>
              <a:gd name="connsiteY146" fmla="*/ 981075 h 1081911"/>
              <a:gd name="connsiteX147" fmla="*/ 826036 w 2307780"/>
              <a:gd name="connsiteY147" fmla="*/ 985837 h 1081911"/>
              <a:gd name="connsiteX148" fmla="*/ 806986 w 2307780"/>
              <a:gd name="connsiteY148" fmla="*/ 1000125 h 1081911"/>
              <a:gd name="connsiteX149" fmla="*/ 792698 w 2307780"/>
              <a:gd name="connsiteY149" fmla="*/ 1009650 h 1081911"/>
              <a:gd name="connsiteX150" fmla="*/ 768886 w 2307780"/>
              <a:gd name="connsiteY150" fmla="*/ 1033462 h 1081911"/>
              <a:gd name="connsiteX151" fmla="*/ 759361 w 2307780"/>
              <a:gd name="connsiteY151" fmla="*/ 1047750 h 1081911"/>
              <a:gd name="connsiteX152" fmla="*/ 735548 w 2307780"/>
              <a:gd name="connsiteY152" fmla="*/ 1052512 h 1081911"/>
              <a:gd name="connsiteX153" fmla="*/ 702211 w 2307780"/>
              <a:gd name="connsiteY153" fmla="*/ 1057275 h 1081911"/>
              <a:gd name="connsiteX154" fmla="*/ 302161 w 2307780"/>
              <a:gd name="connsiteY154" fmla="*/ 1066800 h 1081911"/>
              <a:gd name="connsiteX155" fmla="*/ 187861 w 2307780"/>
              <a:gd name="connsiteY155" fmla="*/ 1076325 h 1081911"/>
              <a:gd name="connsiteX156" fmla="*/ 168811 w 2307780"/>
              <a:gd name="connsiteY156" fmla="*/ 1081087 h 1081911"/>
              <a:gd name="connsiteX157" fmla="*/ 44986 w 2307780"/>
              <a:gd name="connsiteY157" fmla="*/ 1076325 h 1081911"/>
              <a:gd name="connsiteX158" fmla="*/ 35461 w 2307780"/>
              <a:gd name="connsiteY158" fmla="*/ 1047750 h 1081911"/>
              <a:gd name="connsiteX159" fmla="*/ 16411 w 2307780"/>
              <a:gd name="connsiteY159" fmla="*/ 1023937 h 1081911"/>
              <a:gd name="connsiteX160" fmla="*/ 11648 w 2307780"/>
              <a:gd name="connsiteY160" fmla="*/ 1009650 h 1081911"/>
              <a:gd name="connsiteX161" fmla="*/ 2123 w 2307780"/>
              <a:gd name="connsiteY161" fmla="*/ 995362 h 1081911"/>
              <a:gd name="connsiteX162" fmla="*/ 6886 w 2307780"/>
              <a:gd name="connsiteY162" fmla="*/ 976312 h 1081911"/>
              <a:gd name="connsiteX163" fmla="*/ 16411 w 2307780"/>
              <a:gd name="connsiteY163" fmla="*/ 909637 h 1081911"/>
              <a:gd name="connsiteX164" fmla="*/ 25936 w 2307780"/>
              <a:gd name="connsiteY164" fmla="*/ 895350 h 1081911"/>
              <a:gd name="connsiteX165" fmla="*/ 35461 w 2307780"/>
              <a:gd name="connsiteY165" fmla="*/ 876300 h 1081911"/>
              <a:gd name="connsiteX166" fmla="*/ 54511 w 2307780"/>
              <a:gd name="connsiteY166" fmla="*/ 828675 h 1081911"/>
              <a:gd name="connsiteX167" fmla="*/ 54511 w 2307780"/>
              <a:gd name="connsiteY167" fmla="*/ 714375 h 1081911"/>
              <a:gd name="connsiteX168" fmla="*/ 44986 w 2307780"/>
              <a:gd name="connsiteY168" fmla="*/ 700087 h 1081911"/>
              <a:gd name="connsiteX169" fmla="*/ 40223 w 2307780"/>
              <a:gd name="connsiteY169" fmla="*/ 685800 h 1081911"/>
              <a:gd name="connsiteX170" fmla="*/ 21173 w 2307780"/>
              <a:gd name="connsiteY170" fmla="*/ 657225 h 1081911"/>
              <a:gd name="connsiteX171" fmla="*/ 16411 w 2307780"/>
              <a:gd name="connsiteY171" fmla="*/ 642937 h 1081911"/>
              <a:gd name="connsiteX172" fmla="*/ 25936 w 2307780"/>
              <a:gd name="connsiteY172" fmla="*/ 590550 h 1081911"/>
              <a:gd name="connsiteX173" fmla="*/ 16411 w 2307780"/>
              <a:gd name="connsiteY173" fmla="*/ 514350 h 1081911"/>
              <a:gd name="connsiteX174" fmla="*/ 6886 w 2307780"/>
              <a:gd name="connsiteY174" fmla="*/ 466725 h 1081911"/>
              <a:gd name="connsiteX175" fmla="*/ 11648 w 2307780"/>
              <a:gd name="connsiteY175" fmla="*/ 409575 h 1081911"/>
              <a:gd name="connsiteX176" fmla="*/ 16411 w 2307780"/>
              <a:gd name="connsiteY176" fmla="*/ 395287 h 1081911"/>
              <a:gd name="connsiteX177" fmla="*/ 11648 w 2307780"/>
              <a:gd name="connsiteY177" fmla="*/ 223837 h 1081911"/>
              <a:gd name="connsiteX178" fmla="*/ 2123 w 2307780"/>
              <a:gd name="connsiteY178" fmla="*/ 176212 h 108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2307780" h="1081911">
                <a:moveTo>
                  <a:pt x="2123" y="176212"/>
                </a:moveTo>
                <a:cubicBezTo>
                  <a:pt x="10060" y="169862"/>
                  <a:pt x="40710" y="181096"/>
                  <a:pt x="59273" y="185737"/>
                </a:cubicBezTo>
                <a:cubicBezTo>
                  <a:pt x="83216" y="191723"/>
                  <a:pt x="64567" y="188385"/>
                  <a:pt x="87848" y="200025"/>
                </a:cubicBezTo>
                <a:cubicBezTo>
                  <a:pt x="97607" y="204905"/>
                  <a:pt x="116897" y="207740"/>
                  <a:pt x="125948" y="209550"/>
                </a:cubicBezTo>
                <a:cubicBezTo>
                  <a:pt x="138648" y="215900"/>
                  <a:pt x="150273" y="225157"/>
                  <a:pt x="164048" y="228600"/>
                </a:cubicBezTo>
                <a:cubicBezTo>
                  <a:pt x="170398" y="230187"/>
                  <a:pt x="176804" y="231564"/>
                  <a:pt x="183098" y="233362"/>
                </a:cubicBezTo>
                <a:cubicBezTo>
                  <a:pt x="230924" y="247026"/>
                  <a:pt x="156885" y="228001"/>
                  <a:pt x="216436" y="242887"/>
                </a:cubicBezTo>
                <a:cubicBezTo>
                  <a:pt x="222786" y="246062"/>
                  <a:pt x="229398" y="248759"/>
                  <a:pt x="235486" y="252412"/>
                </a:cubicBezTo>
                <a:cubicBezTo>
                  <a:pt x="245302" y="258302"/>
                  <a:pt x="253432" y="267210"/>
                  <a:pt x="264061" y="271462"/>
                </a:cubicBezTo>
                <a:lnTo>
                  <a:pt x="311686" y="290512"/>
                </a:lnTo>
                <a:cubicBezTo>
                  <a:pt x="316448" y="295275"/>
                  <a:pt x="320369" y="301064"/>
                  <a:pt x="325973" y="304800"/>
                </a:cubicBezTo>
                <a:cubicBezTo>
                  <a:pt x="330150" y="307585"/>
                  <a:pt x="335647" y="307585"/>
                  <a:pt x="340261" y="309562"/>
                </a:cubicBezTo>
                <a:cubicBezTo>
                  <a:pt x="346787" y="312359"/>
                  <a:pt x="353147" y="315565"/>
                  <a:pt x="359311" y="319087"/>
                </a:cubicBezTo>
                <a:cubicBezTo>
                  <a:pt x="381038" y="331503"/>
                  <a:pt x="367796" y="329252"/>
                  <a:pt x="397411" y="338137"/>
                </a:cubicBezTo>
                <a:cubicBezTo>
                  <a:pt x="405164" y="340463"/>
                  <a:pt x="413414" y="340770"/>
                  <a:pt x="421223" y="342900"/>
                </a:cubicBezTo>
                <a:cubicBezTo>
                  <a:pt x="430909" y="345542"/>
                  <a:pt x="440273" y="349250"/>
                  <a:pt x="449798" y="352425"/>
                </a:cubicBezTo>
                <a:lnTo>
                  <a:pt x="464086" y="357187"/>
                </a:lnTo>
                <a:cubicBezTo>
                  <a:pt x="468848" y="358774"/>
                  <a:pt x="473403" y="361240"/>
                  <a:pt x="478373" y="361950"/>
                </a:cubicBezTo>
                <a:cubicBezTo>
                  <a:pt x="499166" y="364920"/>
                  <a:pt x="529321" y="369426"/>
                  <a:pt x="549811" y="371475"/>
                </a:cubicBezTo>
                <a:cubicBezTo>
                  <a:pt x="568832" y="373377"/>
                  <a:pt x="587911" y="374650"/>
                  <a:pt x="606961" y="376237"/>
                </a:cubicBezTo>
                <a:cubicBezTo>
                  <a:pt x="668549" y="396769"/>
                  <a:pt x="625495" y="384245"/>
                  <a:pt x="773648" y="376237"/>
                </a:cubicBezTo>
                <a:cubicBezTo>
                  <a:pt x="781731" y="375800"/>
                  <a:pt x="789411" y="372322"/>
                  <a:pt x="797461" y="371475"/>
                </a:cubicBezTo>
                <a:cubicBezTo>
                  <a:pt x="819620" y="369142"/>
                  <a:pt x="841911" y="368300"/>
                  <a:pt x="864136" y="366712"/>
                </a:cubicBezTo>
                <a:cubicBezTo>
                  <a:pt x="870486" y="365125"/>
                  <a:pt x="876768" y="363234"/>
                  <a:pt x="883186" y="361950"/>
                </a:cubicBezTo>
                <a:cubicBezTo>
                  <a:pt x="895374" y="359512"/>
                  <a:pt x="913693" y="358603"/>
                  <a:pt x="926048" y="352425"/>
                </a:cubicBezTo>
                <a:cubicBezTo>
                  <a:pt x="934328" y="348285"/>
                  <a:pt x="941434" y="341968"/>
                  <a:pt x="949861" y="338137"/>
                </a:cubicBezTo>
                <a:cubicBezTo>
                  <a:pt x="959001" y="333982"/>
                  <a:pt x="970082" y="334181"/>
                  <a:pt x="978436" y="328612"/>
                </a:cubicBezTo>
                <a:cubicBezTo>
                  <a:pt x="983198" y="325437"/>
                  <a:pt x="988065" y="322414"/>
                  <a:pt x="992723" y="319087"/>
                </a:cubicBezTo>
                <a:cubicBezTo>
                  <a:pt x="999182" y="314473"/>
                  <a:pt x="1004674" y="308350"/>
                  <a:pt x="1011773" y="304800"/>
                </a:cubicBezTo>
                <a:cubicBezTo>
                  <a:pt x="1020753" y="300310"/>
                  <a:pt x="1040348" y="295275"/>
                  <a:pt x="1040348" y="295275"/>
                </a:cubicBezTo>
                <a:cubicBezTo>
                  <a:pt x="1103788" y="252983"/>
                  <a:pt x="1009762" y="313855"/>
                  <a:pt x="1068923" y="280987"/>
                </a:cubicBezTo>
                <a:cubicBezTo>
                  <a:pt x="1078930" y="275427"/>
                  <a:pt x="1087259" y="267057"/>
                  <a:pt x="1097498" y="261937"/>
                </a:cubicBezTo>
                <a:cubicBezTo>
                  <a:pt x="1119660" y="250856"/>
                  <a:pt x="1122132" y="250604"/>
                  <a:pt x="1145123" y="233362"/>
                </a:cubicBezTo>
                <a:cubicBezTo>
                  <a:pt x="1193004" y="197453"/>
                  <a:pt x="1138668" y="239606"/>
                  <a:pt x="1178461" y="204787"/>
                </a:cubicBezTo>
                <a:cubicBezTo>
                  <a:pt x="1186111" y="198093"/>
                  <a:pt x="1195085" y="192925"/>
                  <a:pt x="1202273" y="185737"/>
                </a:cubicBezTo>
                <a:cubicBezTo>
                  <a:pt x="1206320" y="181690"/>
                  <a:pt x="1207329" y="175026"/>
                  <a:pt x="1211798" y="171450"/>
                </a:cubicBezTo>
                <a:cubicBezTo>
                  <a:pt x="1215718" y="168314"/>
                  <a:pt x="1221385" y="168450"/>
                  <a:pt x="1226086" y="166687"/>
                </a:cubicBezTo>
                <a:cubicBezTo>
                  <a:pt x="1234090" y="163685"/>
                  <a:pt x="1242086" y="160634"/>
                  <a:pt x="1249898" y="157162"/>
                </a:cubicBezTo>
                <a:cubicBezTo>
                  <a:pt x="1290643" y="139053"/>
                  <a:pt x="1245506" y="154689"/>
                  <a:pt x="1292761" y="142875"/>
                </a:cubicBezTo>
                <a:cubicBezTo>
                  <a:pt x="1306723" y="139385"/>
                  <a:pt x="1310698" y="134971"/>
                  <a:pt x="1326098" y="133350"/>
                </a:cubicBezTo>
                <a:cubicBezTo>
                  <a:pt x="1349832" y="130852"/>
                  <a:pt x="1373760" y="130654"/>
                  <a:pt x="1397536" y="128587"/>
                </a:cubicBezTo>
                <a:cubicBezTo>
                  <a:pt x="1410287" y="127478"/>
                  <a:pt x="1422936" y="125412"/>
                  <a:pt x="1435636" y="123825"/>
                </a:cubicBezTo>
                <a:cubicBezTo>
                  <a:pt x="1440398" y="122237"/>
                  <a:pt x="1445000" y="120047"/>
                  <a:pt x="1449923" y="119062"/>
                </a:cubicBezTo>
                <a:cubicBezTo>
                  <a:pt x="1460930" y="116861"/>
                  <a:pt x="1472431" y="117253"/>
                  <a:pt x="1483261" y="114300"/>
                </a:cubicBezTo>
                <a:cubicBezTo>
                  <a:pt x="1490110" y="112432"/>
                  <a:pt x="1495719" y="107412"/>
                  <a:pt x="1502311" y="104775"/>
                </a:cubicBezTo>
                <a:cubicBezTo>
                  <a:pt x="1529264" y="93994"/>
                  <a:pt x="1531353" y="95172"/>
                  <a:pt x="1559461" y="90487"/>
                </a:cubicBezTo>
                <a:cubicBezTo>
                  <a:pt x="1572161" y="84137"/>
                  <a:pt x="1584091" y="75927"/>
                  <a:pt x="1597561" y="71437"/>
                </a:cubicBezTo>
                <a:lnTo>
                  <a:pt x="1626136" y="61912"/>
                </a:lnTo>
                <a:cubicBezTo>
                  <a:pt x="1671710" y="16338"/>
                  <a:pt x="1613358" y="70431"/>
                  <a:pt x="1654711" y="42862"/>
                </a:cubicBezTo>
                <a:cubicBezTo>
                  <a:pt x="1660315" y="39126"/>
                  <a:pt x="1663150" y="31917"/>
                  <a:pt x="1668998" y="28575"/>
                </a:cubicBezTo>
                <a:cubicBezTo>
                  <a:pt x="1674681" y="25328"/>
                  <a:pt x="1681919" y="26110"/>
                  <a:pt x="1688048" y="23812"/>
                </a:cubicBezTo>
                <a:cubicBezTo>
                  <a:pt x="1694695" y="21319"/>
                  <a:pt x="1700572" y="17084"/>
                  <a:pt x="1707098" y="14287"/>
                </a:cubicBezTo>
                <a:cubicBezTo>
                  <a:pt x="1756151" y="-6735"/>
                  <a:pt x="1677256" y="31590"/>
                  <a:pt x="1740436" y="0"/>
                </a:cubicBezTo>
                <a:cubicBezTo>
                  <a:pt x="1746635" y="620"/>
                  <a:pt x="1797521" y="4143"/>
                  <a:pt x="1811873" y="9525"/>
                </a:cubicBezTo>
                <a:cubicBezTo>
                  <a:pt x="1817232" y="11535"/>
                  <a:pt x="1821041" y="16490"/>
                  <a:pt x="1826161" y="19050"/>
                </a:cubicBezTo>
                <a:cubicBezTo>
                  <a:pt x="1830651" y="21295"/>
                  <a:pt x="1835686" y="22225"/>
                  <a:pt x="1840448" y="23812"/>
                </a:cubicBezTo>
                <a:cubicBezTo>
                  <a:pt x="1906789" y="76884"/>
                  <a:pt x="1830306" y="21122"/>
                  <a:pt x="1883311" y="47625"/>
                </a:cubicBezTo>
                <a:cubicBezTo>
                  <a:pt x="1893550" y="52745"/>
                  <a:pt x="1902361" y="60325"/>
                  <a:pt x="1911886" y="66675"/>
                </a:cubicBezTo>
                <a:cubicBezTo>
                  <a:pt x="1917490" y="70411"/>
                  <a:pt x="1920325" y="77620"/>
                  <a:pt x="1926173" y="80962"/>
                </a:cubicBezTo>
                <a:cubicBezTo>
                  <a:pt x="1931856" y="84209"/>
                  <a:pt x="1939013" y="83655"/>
                  <a:pt x="1945223" y="85725"/>
                </a:cubicBezTo>
                <a:cubicBezTo>
                  <a:pt x="2020813" y="110922"/>
                  <a:pt x="1930816" y="81438"/>
                  <a:pt x="1983323" y="104775"/>
                </a:cubicBezTo>
                <a:cubicBezTo>
                  <a:pt x="1992498" y="108853"/>
                  <a:pt x="2002373" y="111125"/>
                  <a:pt x="2011898" y="114300"/>
                </a:cubicBezTo>
                <a:lnTo>
                  <a:pt x="2040473" y="123825"/>
                </a:lnTo>
                <a:cubicBezTo>
                  <a:pt x="2040478" y="123827"/>
                  <a:pt x="2069043" y="133346"/>
                  <a:pt x="2069048" y="133350"/>
                </a:cubicBezTo>
                <a:lnTo>
                  <a:pt x="2097623" y="152400"/>
                </a:lnTo>
                <a:cubicBezTo>
                  <a:pt x="2102386" y="155575"/>
                  <a:pt x="2106298" y="160803"/>
                  <a:pt x="2111911" y="161925"/>
                </a:cubicBezTo>
                <a:cubicBezTo>
                  <a:pt x="2119848" y="163512"/>
                  <a:pt x="2127700" y="165617"/>
                  <a:pt x="2135723" y="166687"/>
                </a:cubicBezTo>
                <a:cubicBezTo>
                  <a:pt x="2151537" y="168796"/>
                  <a:pt x="2167491" y="169688"/>
                  <a:pt x="2183348" y="171450"/>
                </a:cubicBezTo>
                <a:cubicBezTo>
                  <a:pt x="2196069" y="172863"/>
                  <a:pt x="2208748" y="174625"/>
                  <a:pt x="2221448" y="176212"/>
                </a:cubicBezTo>
                <a:cubicBezTo>
                  <a:pt x="2261923" y="203195"/>
                  <a:pt x="2199237" y="158759"/>
                  <a:pt x="2254786" y="214312"/>
                </a:cubicBezTo>
                <a:cubicBezTo>
                  <a:pt x="2273120" y="232648"/>
                  <a:pt x="2263469" y="224864"/>
                  <a:pt x="2283361" y="238125"/>
                </a:cubicBezTo>
                <a:cubicBezTo>
                  <a:pt x="2288123" y="244475"/>
                  <a:pt x="2293034" y="250716"/>
                  <a:pt x="2297648" y="257175"/>
                </a:cubicBezTo>
                <a:cubicBezTo>
                  <a:pt x="2300975" y="261833"/>
                  <a:pt x="2306655" y="265762"/>
                  <a:pt x="2307173" y="271462"/>
                </a:cubicBezTo>
                <a:cubicBezTo>
                  <a:pt x="2309309" y="294958"/>
                  <a:pt x="2306108" y="307984"/>
                  <a:pt x="2292886" y="323850"/>
                </a:cubicBezTo>
                <a:cubicBezTo>
                  <a:pt x="2288574" y="329024"/>
                  <a:pt x="2282910" y="332963"/>
                  <a:pt x="2278598" y="338137"/>
                </a:cubicBezTo>
                <a:cubicBezTo>
                  <a:pt x="2265075" y="354364"/>
                  <a:pt x="2271946" y="354315"/>
                  <a:pt x="2254786" y="371475"/>
                </a:cubicBezTo>
                <a:cubicBezTo>
                  <a:pt x="2249173" y="377088"/>
                  <a:pt x="2241349" y="380149"/>
                  <a:pt x="2235736" y="385762"/>
                </a:cubicBezTo>
                <a:cubicBezTo>
                  <a:pt x="2200289" y="421207"/>
                  <a:pt x="2240833" y="391888"/>
                  <a:pt x="2207161" y="414337"/>
                </a:cubicBezTo>
                <a:cubicBezTo>
                  <a:pt x="2200811" y="423862"/>
                  <a:pt x="2191731" y="432052"/>
                  <a:pt x="2188111" y="442912"/>
                </a:cubicBezTo>
                <a:cubicBezTo>
                  <a:pt x="2183481" y="456801"/>
                  <a:pt x="2182230" y="462799"/>
                  <a:pt x="2173823" y="476250"/>
                </a:cubicBezTo>
                <a:cubicBezTo>
                  <a:pt x="2169616" y="482981"/>
                  <a:pt x="2163743" y="488569"/>
                  <a:pt x="2159536" y="495300"/>
                </a:cubicBezTo>
                <a:cubicBezTo>
                  <a:pt x="2155773" y="501320"/>
                  <a:pt x="2153732" y="508304"/>
                  <a:pt x="2150011" y="514350"/>
                </a:cubicBezTo>
                <a:cubicBezTo>
                  <a:pt x="2141012" y="528974"/>
                  <a:pt x="2130961" y="542925"/>
                  <a:pt x="2121436" y="557212"/>
                </a:cubicBezTo>
                <a:cubicBezTo>
                  <a:pt x="2118261" y="561975"/>
                  <a:pt x="2114471" y="566380"/>
                  <a:pt x="2111911" y="571500"/>
                </a:cubicBezTo>
                <a:cubicBezTo>
                  <a:pt x="2097267" y="600788"/>
                  <a:pt x="2106323" y="584644"/>
                  <a:pt x="2083336" y="619125"/>
                </a:cubicBezTo>
                <a:cubicBezTo>
                  <a:pt x="2080161" y="623887"/>
                  <a:pt x="2077858" y="629365"/>
                  <a:pt x="2073811" y="633412"/>
                </a:cubicBezTo>
                <a:lnTo>
                  <a:pt x="2059523" y="647700"/>
                </a:lnTo>
                <a:cubicBezTo>
                  <a:pt x="2050950" y="673421"/>
                  <a:pt x="2060049" y="653223"/>
                  <a:pt x="2035711" y="681037"/>
                </a:cubicBezTo>
                <a:cubicBezTo>
                  <a:pt x="2030484" y="687011"/>
                  <a:pt x="2026037" y="693628"/>
                  <a:pt x="2021423" y="700087"/>
                </a:cubicBezTo>
                <a:cubicBezTo>
                  <a:pt x="2018096" y="704745"/>
                  <a:pt x="2015945" y="710328"/>
                  <a:pt x="2011898" y="714375"/>
                </a:cubicBezTo>
                <a:cubicBezTo>
                  <a:pt x="2006285" y="719988"/>
                  <a:pt x="1998874" y="723496"/>
                  <a:pt x="1992848" y="728662"/>
                </a:cubicBezTo>
                <a:cubicBezTo>
                  <a:pt x="1938241" y="775468"/>
                  <a:pt x="2013122" y="713151"/>
                  <a:pt x="1969036" y="757237"/>
                </a:cubicBezTo>
                <a:cubicBezTo>
                  <a:pt x="1963423" y="762850"/>
                  <a:pt x="1955599" y="765912"/>
                  <a:pt x="1949986" y="771525"/>
                </a:cubicBezTo>
                <a:cubicBezTo>
                  <a:pt x="1945939" y="775572"/>
                  <a:pt x="1943788" y="781155"/>
                  <a:pt x="1940461" y="785812"/>
                </a:cubicBezTo>
                <a:cubicBezTo>
                  <a:pt x="1935847" y="792271"/>
                  <a:pt x="1930787" y="798403"/>
                  <a:pt x="1926173" y="804862"/>
                </a:cubicBezTo>
                <a:cubicBezTo>
                  <a:pt x="1922846" y="809520"/>
                  <a:pt x="1920312" y="814753"/>
                  <a:pt x="1916648" y="819150"/>
                </a:cubicBezTo>
                <a:cubicBezTo>
                  <a:pt x="1912336" y="824324"/>
                  <a:pt x="1906673" y="828263"/>
                  <a:pt x="1902361" y="833437"/>
                </a:cubicBezTo>
                <a:cubicBezTo>
                  <a:pt x="1885790" y="853322"/>
                  <a:pt x="1902003" y="844670"/>
                  <a:pt x="1878548" y="852487"/>
                </a:cubicBezTo>
                <a:cubicBezTo>
                  <a:pt x="1876961" y="857250"/>
                  <a:pt x="1876031" y="862285"/>
                  <a:pt x="1873786" y="866775"/>
                </a:cubicBezTo>
                <a:cubicBezTo>
                  <a:pt x="1864666" y="885015"/>
                  <a:pt x="1843259" y="902064"/>
                  <a:pt x="1830923" y="914400"/>
                </a:cubicBezTo>
                <a:cubicBezTo>
                  <a:pt x="1808323" y="937000"/>
                  <a:pt x="1820392" y="930610"/>
                  <a:pt x="1797586" y="938212"/>
                </a:cubicBezTo>
                <a:cubicBezTo>
                  <a:pt x="1792823" y="941387"/>
                  <a:pt x="1788559" y="945482"/>
                  <a:pt x="1783298" y="947737"/>
                </a:cubicBezTo>
                <a:cubicBezTo>
                  <a:pt x="1777282" y="950315"/>
                  <a:pt x="1770542" y="950702"/>
                  <a:pt x="1764248" y="952500"/>
                </a:cubicBezTo>
                <a:cubicBezTo>
                  <a:pt x="1759421" y="953879"/>
                  <a:pt x="1754723" y="955675"/>
                  <a:pt x="1749961" y="957262"/>
                </a:cubicBezTo>
                <a:cubicBezTo>
                  <a:pt x="1697573" y="955675"/>
                  <a:pt x="1645129" y="955407"/>
                  <a:pt x="1592798" y="952500"/>
                </a:cubicBezTo>
                <a:cubicBezTo>
                  <a:pt x="1587786" y="952222"/>
                  <a:pt x="1583001" y="949982"/>
                  <a:pt x="1578511" y="947737"/>
                </a:cubicBezTo>
                <a:cubicBezTo>
                  <a:pt x="1573391" y="945177"/>
                  <a:pt x="1568986" y="941387"/>
                  <a:pt x="1564223" y="938212"/>
                </a:cubicBezTo>
                <a:cubicBezTo>
                  <a:pt x="1557873" y="925512"/>
                  <a:pt x="1549663" y="913582"/>
                  <a:pt x="1545173" y="900112"/>
                </a:cubicBezTo>
                <a:lnTo>
                  <a:pt x="1530886" y="857250"/>
                </a:lnTo>
                <a:cubicBezTo>
                  <a:pt x="1529298" y="852487"/>
                  <a:pt x="1527107" y="847885"/>
                  <a:pt x="1526123" y="842962"/>
                </a:cubicBezTo>
                <a:cubicBezTo>
                  <a:pt x="1524536" y="835025"/>
                  <a:pt x="1523117" y="827052"/>
                  <a:pt x="1521361" y="819150"/>
                </a:cubicBezTo>
                <a:cubicBezTo>
                  <a:pt x="1519941" y="812760"/>
                  <a:pt x="1518018" y="806490"/>
                  <a:pt x="1516598" y="800100"/>
                </a:cubicBezTo>
                <a:cubicBezTo>
                  <a:pt x="1514842" y="792198"/>
                  <a:pt x="1513966" y="784097"/>
                  <a:pt x="1511836" y="776287"/>
                </a:cubicBezTo>
                <a:cubicBezTo>
                  <a:pt x="1509194" y="766601"/>
                  <a:pt x="1502311" y="747712"/>
                  <a:pt x="1502311" y="747712"/>
                </a:cubicBezTo>
                <a:cubicBezTo>
                  <a:pt x="1500115" y="732343"/>
                  <a:pt x="1497531" y="700063"/>
                  <a:pt x="1488023" y="685800"/>
                </a:cubicBezTo>
                <a:lnTo>
                  <a:pt x="1478498" y="671512"/>
                </a:lnTo>
                <a:cubicBezTo>
                  <a:pt x="1476911" y="663575"/>
                  <a:pt x="1475866" y="655509"/>
                  <a:pt x="1473736" y="647700"/>
                </a:cubicBezTo>
                <a:cubicBezTo>
                  <a:pt x="1471094" y="638014"/>
                  <a:pt x="1466646" y="628865"/>
                  <a:pt x="1464211" y="619125"/>
                </a:cubicBezTo>
                <a:cubicBezTo>
                  <a:pt x="1462623" y="612775"/>
                  <a:pt x="1462375" y="605929"/>
                  <a:pt x="1459448" y="600075"/>
                </a:cubicBezTo>
                <a:cubicBezTo>
                  <a:pt x="1454328" y="589836"/>
                  <a:pt x="1445518" y="581739"/>
                  <a:pt x="1440398" y="571500"/>
                </a:cubicBezTo>
                <a:cubicBezTo>
                  <a:pt x="1434048" y="558800"/>
                  <a:pt x="1429224" y="545214"/>
                  <a:pt x="1421348" y="533400"/>
                </a:cubicBezTo>
                <a:cubicBezTo>
                  <a:pt x="1418173" y="528637"/>
                  <a:pt x="1416131" y="522881"/>
                  <a:pt x="1411823" y="519112"/>
                </a:cubicBezTo>
                <a:cubicBezTo>
                  <a:pt x="1391668" y="501476"/>
                  <a:pt x="1388584" y="501841"/>
                  <a:pt x="1368961" y="495300"/>
                </a:cubicBezTo>
                <a:cubicBezTo>
                  <a:pt x="1354673" y="496887"/>
                  <a:pt x="1339515" y="494902"/>
                  <a:pt x="1326098" y="500062"/>
                </a:cubicBezTo>
                <a:cubicBezTo>
                  <a:pt x="1317716" y="503286"/>
                  <a:pt x="1312892" y="512294"/>
                  <a:pt x="1307048" y="519112"/>
                </a:cubicBezTo>
                <a:cubicBezTo>
                  <a:pt x="1298971" y="528535"/>
                  <a:pt x="1293403" y="541641"/>
                  <a:pt x="1287998" y="552450"/>
                </a:cubicBezTo>
                <a:cubicBezTo>
                  <a:pt x="1286411" y="558800"/>
                  <a:pt x="1285034" y="565206"/>
                  <a:pt x="1283236" y="571500"/>
                </a:cubicBezTo>
                <a:cubicBezTo>
                  <a:pt x="1281857" y="576327"/>
                  <a:pt x="1278908" y="580786"/>
                  <a:pt x="1278473" y="585787"/>
                </a:cubicBezTo>
                <a:cubicBezTo>
                  <a:pt x="1275719" y="617457"/>
                  <a:pt x="1277355" y="649457"/>
                  <a:pt x="1273711" y="681037"/>
                </a:cubicBezTo>
                <a:cubicBezTo>
                  <a:pt x="1270025" y="712980"/>
                  <a:pt x="1265394" y="702434"/>
                  <a:pt x="1254661" y="723900"/>
                </a:cubicBezTo>
                <a:cubicBezTo>
                  <a:pt x="1250838" y="731546"/>
                  <a:pt x="1248138" y="739708"/>
                  <a:pt x="1245136" y="747712"/>
                </a:cubicBezTo>
                <a:cubicBezTo>
                  <a:pt x="1243373" y="752413"/>
                  <a:pt x="1242864" y="757641"/>
                  <a:pt x="1240373" y="762000"/>
                </a:cubicBezTo>
                <a:cubicBezTo>
                  <a:pt x="1236435" y="768892"/>
                  <a:pt x="1230848" y="774700"/>
                  <a:pt x="1226086" y="781050"/>
                </a:cubicBezTo>
                <a:cubicBezTo>
                  <a:pt x="1224498" y="785812"/>
                  <a:pt x="1223761" y="790949"/>
                  <a:pt x="1221323" y="795337"/>
                </a:cubicBezTo>
                <a:cubicBezTo>
                  <a:pt x="1215763" y="805344"/>
                  <a:pt x="1202273" y="823912"/>
                  <a:pt x="1202273" y="823912"/>
                </a:cubicBezTo>
                <a:cubicBezTo>
                  <a:pt x="1200686" y="828675"/>
                  <a:pt x="1200593" y="834237"/>
                  <a:pt x="1197511" y="838200"/>
                </a:cubicBezTo>
                <a:cubicBezTo>
                  <a:pt x="1189478" y="848528"/>
                  <a:pt x="1169695" y="868777"/>
                  <a:pt x="1154648" y="876300"/>
                </a:cubicBezTo>
                <a:cubicBezTo>
                  <a:pt x="1150158" y="878545"/>
                  <a:pt x="1144975" y="879085"/>
                  <a:pt x="1140361" y="881062"/>
                </a:cubicBezTo>
                <a:cubicBezTo>
                  <a:pt x="1099157" y="898720"/>
                  <a:pt x="1140536" y="884178"/>
                  <a:pt x="1107023" y="895350"/>
                </a:cubicBezTo>
                <a:cubicBezTo>
                  <a:pt x="1102261" y="900112"/>
                  <a:pt x="1098584" y="906295"/>
                  <a:pt x="1092736" y="909637"/>
                </a:cubicBezTo>
                <a:cubicBezTo>
                  <a:pt x="1089111" y="911708"/>
                  <a:pt x="1051316" y="918873"/>
                  <a:pt x="1049873" y="919162"/>
                </a:cubicBezTo>
                <a:cubicBezTo>
                  <a:pt x="1045111" y="922337"/>
                  <a:pt x="1040965" y="926731"/>
                  <a:pt x="1035586" y="928687"/>
                </a:cubicBezTo>
                <a:cubicBezTo>
                  <a:pt x="1009517" y="938167"/>
                  <a:pt x="998027" y="936887"/>
                  <a:pt x="973673" y="942975"/>
                </a:cubicBezTo>
                <a:cubicBezTo>
                  <a:pt x="968803" y="944193"/>
                  <a:pt x="964213" y="946358"/>
                  <a:pt x="959386" y="947737"/>
                </a:cubicBezTo>
                <a:cubicBezTo>
                  <a:pt x="917517" y="959700"/>
                  <a:pt x="960312" y="945842"/>
                  <a:pt x="926048" y="957262"/>
                </a:cubicBezTo>
                <a:cubicBezTo>
                  <a:pt x="894494" y="978299"/>
                  <a:pt x="930777" y="957270"/>
                  <a:pt x="868898" y="971550"/>
                </a:cubicBezTo>
                <a:cubicBezTo>
                  <a:pt x="861980" y="973146"/>
                  <a:pt x="856583" y="978830"/>
                  <a:pt x="849848" y="981075"/>
                </a:cubicBezTo>
                <a:cubicBezTo>
                  <a:pt x="842169" y="983635"/>
                  <a:pt x="833973" y="984250"/>
                  <a:pt x="826036" y="985837"/>
                </a:cubicBezTo>
                <a:cubicBezTo>
                  <a:pt x="819686" y="990600"/>
                  <a:pt x="813445" y="995511"/>
                  <a:pt x="806986" y="1000125"/>
                </a:cubicBezTo>
                <a:cubicBezTo>
                  <a:pt x="802328" y="1003452"/>
                  <a:pt x="796746" y="1005603"/>
                  <a:pt x="792698" y="1009650"/>
                </a:cubicBezTo>
                <a:cubicBezTo>
                  <a:pt x="760945" y="1041402"/>
                  <a:pt x="806989" y="1008059"/>
                  <a:pt x="768886" y="1033462"/>
                </a:cubicBezTo>
                <a:cubicBezTo>
                  <a:pt x="765711" y="1038225"/>
                  <a:pt x="764331" y="1044910"/>
                  <a:pt x="759361" y="1047750"/>
                </a:cubicBezTo>
                <a:cubicBezTo>
                  <a:pt x="752333" y="1051766"/>
                  <a:pt x="743533" y="1051181"/>
                  <a:pt x="735548" y="1052512"/>
                </a:cubicBezTo>
                <a:cubicBezTo>
                  <a:pt x="724476" y="1054357"/>
                  <a:pt x="713419" y="1056652"/>
                  <a:pt x="702211" y="1057275"/>
                </a:cubicBezTo>
                <a:cubicBezTo>
                  <a:pt x="603935" y="1062735"/>
                  <a:pt x="369186" y="1065581"/>
                  <a:pt x="302161" y="1066800"/>
                </a:cubicBezTo>
                <a:cubicBezTo>
                  <a:pt x="255821" y="1069526"/>
                  <a:pt x="228932" y="1068858"/>
                  <a:pt x="187861" y="1076325"/>
                </a:cubicBezTo>
                <a:cubicBezTo>
                  <a:pt x="181421" y="1077496"/>
                  <a:pt x="175161" y="1079500"/>
                  <a:pt x="168811" y="1081087"/>
                </a:cubicBezTo>
                <a:cubicBezTo>
                  <a:pt x="127536" y="1079500"/>
                  <a:pt x="85058" y="1086343"/>
                  <a:pt x="44986" y="1076325"/>
                </a:cubicBezTo>
                <a:cubicBezTo>
                  <a:pt x="35246" y="1073890"/>
                  <a:pt x="38636" y="1057275"/>
                  <a:pt x="35461" y="1047750"/>
                </a:cubicBezTo>
                <a:cubicBezTo>
                  <a:pt x="28888" y="1028032"/>
                  <a:pt x="34875" y="1036247"/>
                  <a:pt x="16411" y="1023937"/>
                </a:cubicBezTo>
                <a:cubicBezTo>
                  <a:pt x="14823" y="1019175"/>
                  <a:pt x="13893" y="1014140"/>
                  <a:pt x="11648" y="1009650"/>
                </a:cubicBezTo>
                <a:cubicBezTo>
                  <a:pt x="9088" y="1004530"/>
                  <a:pt x="2932" y="1001028"/>
                  <a:pt x="2123" y="995362"/>
                </a:cubicBezTo>
                <a:cubicBezTo>
                  <a:pt x="1197" y="988882"/>
                  <a:pt x="5298" y="982662"/>
                  <a:pt x="6886" y="976312"/>
                </a:cubicBezTo>
                <a:cubicBezTo>
                  <a:pt x="7386" y="972309"/>
                  <a:pt x="13663" y="917882"/>
                  <a:pt x="16411" y="909637"/>
                </a:cubicBezTo>
                <a:cubicBezTo>
                  <a:pt x="18221" y="904207"/>
                  <a:pt x="23096" y="900320"/>
                  <a:pt x="25936" y="895350"/>
                </a:cubicBezTo>
                <a:cubicBezTo>
                  <a:pt x="29458" y="889186"/>
                  <a:pt x="32824" y="882892"/>
                  <a:pt x="35461" y="876300"/>
                </a:cubicBezTo>
                <a:cubicBezTo>
                  <a:pt x="59001" y="817450"/>
                  <a:pt x="32173" y="873351"/>
                  <a:pt x="54511" y="828675"/>
                </a:cubicBezTo>
                <a:cubicBezTo>
                  <a:pt x="62465" y="780947"/>
                  <a:pt x="64291" y="782841"/>
                  <a:pt x="54511" y="714375"/>
                </a:cubicBezTo>
                <a:cubicBezTo>
                  <a:pt x="53702" y="708709"/>
                  <a:pt x="47546" y="705207"/>
                  <a:pt x="44986" y="700087"/>
                </a:cubicBezTo>
                <a:cubicBezTo>
                  <a:pt x="42741" y="695597"/>
                  <a:pt x="42661" y="690188"/>
                  <a:pt x="40223" y="685800"/>
                </a:cubicBezTo>
                <a:cubicBezTo>
                  <a:pt x="34663" y="675793"/>
                  <a:pt x="21173" y="657225"/>
                  <a:pt x="21173" y="657225"/>
                </a:cubicBezTo>
                <a:cubicBezTo>
                  <a:pt x="19586" y="652462"/>
                  <a:pt x="16411" y="647957"/>
                  <a:pt x="16411" y="642937"/>
                </a:cubicBezTo>
                <a:cubicBezTo>
                  <a:pt x="16411" y="625868"/>
                  <a:pt x="21767" y="607225"/>
                  <a:pt x="25936" y="590550"/>
                </a:cubicBezTo>
                <a:cubicBezTo>
                  <a:pt x="16888" y="491031"/>
                  <a:pt x="26251" y="573392"/>
                  <a:pt x="16411" y="514350"/>
                </a:cubicBezTo>
                <a:cubicBezTo>
                  <a:pt x="9115" y="470572"/>
                  <a:pt x="16013" y="494108"/>
                  <a:pt x="6886" y="466725"/>
                </a:cubicBezTo>
                <a:cubicBezTo>
                  <a:pt x="8473" y="447675"/>
                  <a:pt x="9122" y="428523"/>
                  <a:pt x="11648" y="409575"/>
                </a:cubicBezTo>
                <a:cubicBezTo>
                  <a:pt x="12312" y="404599"/>
                  <a:pt x="16411" y="400307"/>
                  <a:pt x="16411" y="395287"/>
                </a:cubicBezTo>
                <a:cubicBezTo>
                  <a:pt x="16411" y="338115"/>
                  <a:pt x="14186" y="280953"/>
                  <a:pt x="11648" y="223837"/>
                </a:cubicBezTo>
                <a:cubicBezTo>
                  <a:pt x="11010" y="209476"/>
                  <a:pt x="-5814" y="182562"/>
                  <a:pt x="2123" y="176212"/>
                </a:cubicBezTo>
                <a:close/>
              </a:path>
            </a:pathLst>
          </a:custGeom>
          <a:solidFill>
            <a:srgbClr val="00CC66">
              <a:alpha val="36078"/>
            </a:srgbClr>
          </a:solidFill>
          <a:ln w="127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dirty="0">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  </a:t>
            </a:r>
            <a:r>
              <a:rPr kumimoji="0" lang="en-US" sz="1600" b="1" i="0" u="none" strike="noStrike" cap="none" normalizeH="0" baseline="0" dirty="0">
                <a:ln>
                  <a:noFill/>
                </a:ln>
                <a:solidFill>
                  <a:schemeClr val="bg1"/>
                </a:solidFill>
                <a:effectLst/>
                <a:latin typeface="Arial" charset="0"/>
              </a:rPr>
              <a:t>Mountain</a:t>
            </a:r>
            <a:endParaRPr kumimoji="0" lang="en-NZ" sz="1600" b="1" i="0" u="none" strike="noStrike" cap="none" normalizeH="0" baseline="0" dirty="0">
              <a:ln>
                <a:noFill/>
              </a:ln>
              <a:solidFill>
                <a:schemeClr val="bg1"/>
              </a:solidFill>
              <a:effectLst/>
              <a:latin typeface="Arial" charset="0"/>
            </a:endParaRPr>
          </a:p>
        </p:txBody>
      </p:sp>
      <p:sp>
        <p:nvSpPr>
          <p:cNvPr id="27" name="Freeform: Shape 26">
            <a:extLst>
              <a:ext uri="{FF2B5EF4-FFF2-40B4-BE49-F238E27FC236}">
                <a16:creationId xmlns:a16="http://schemas.microsoft.com/office/drawing/2014/main" id="{09B6C8CA-2BA5-4A23-BF91-5A6D21E6CCCC}"/>
              </a:ext>
            </a:extLst>
          </p:cNvPr>
          <p:cNvSpPr/>
          <p:nvPr/>
        </p:nvSpPr>
        <p:spPr bwMode="auto">
          <a:xfrm>
            <a:off x="876300" y="1671638"/>
            <a:ext cx="2954301" cy="1966912"/>
          </a:xfrm>
          <a:custGeom>
            <a:avLst/>
            <a:gdLst>
              <a:gd name="connsiteX0" fmla="*/ 671513 w 2954301"/>
              <a:gd name="connsiteY0" fmla="*/ 500062 h 1966912"/>
              <a:gd name="connsiteX1" fmla="*/ 623888 w 2954301"/>
              <a:gd name="connsiteY1" fmla="*/ 504825 h 1966912"/>
              <a:gd name="connsiteX2" fmla="*/ 609600 w 2954301"/>
              <a:gd name="connsiteY2" fmla="*/ 509587 h 1966912"/>
              <a:gd name="connsiteX3" fmla="*/ 600075 w 2954301"/>
              <a:gd name="connsiteY3" fmla="*/ 538162 h 1966912"/>
              <a:gd name="connsiteX4" fmla="*/ 595313 w 2954301"/>
              <a:gd name="connsiteY4" fmla="*/ 609600 h 1966912"/>
              <a:gd name="connsiteX5" fmla="*/ 590550 w 2954301"/>
              <a:gd name="connsiteY5" fmla="*/ 623887 h 1966912"/>
              <a:gd name="connsiteX6" fmla="*/ 585788 w 2954301"/>
              <a:gd name="connsiteY6" fmla="*/ 642937 h 1966912"/>
              <a:gd name="connsiteX7" fmla="*/ 576263 w 2954301"/>
              <a:gd name="connsiteY7" fmla="*/ 747712 h 1966912"/>
              <a:gd name="connsiteX8" fmla="*/ 571500 w 2954301"/>
              <a:gd name="connsiteY8" fmla="*/ 762000 h 1966912"/>
              <a:gd name="connsiteX9" fmla="*/ 542925 w 2954301"/>
              <a:gd name="connsiteY9" fmla="*/ 804862 h 1966912"/>
              <a:gd name="connsiteX10" fmla="*/ 533400 w 2954301"/>
              <a:gd name="connsiteY10" fmla="*/ 819150 h 1966912"/>
              <a:gd name="connsiteX11" fmla="*/ 528638 w 2954301"/>
              <a:gd name="connsiteY11" fmla="*/ 833437 h 1966912"/>
              <a:gd name="connsiteX12" fmla="*/ 500063 w 2954301"/>
              <a:gd name="connsiteY12" fmla="*/ 842962 h 1966912"/>
              <a:gd name="connsiteX13" fmla="*/ 404813 w 2954301"/>
              <a:gd name="connsiteY13" fmla="*/ 847725 h 1966912"/>
              <a:gd name="connsiteX14" fmla="*/ 376238 w 2954301"/>
              <a:gd name="connsiteY14" fmla="*/ 857250 h 1966912"/>
              <a:gd name="connsiteX15" fmla="*/ 342900 w 2954301"/>
              <a:gd name="connsiteY15" fmla="*/ 871537 h 1966912"/>
              <a:gd name="connsiteX16" fmla="*/ 304800 w 2954301"/>
              <a:gd name="connsiteY16" fmla="*/ 890587 h 1966912"/>
              <a:gd name="connsiteX17" fmla="*/ 261938 w 2954301"/>
              <a:gd name="connsiteY17" fmla="*/ 923925 h 1966912"/>
              <a:gd name="connsiteX18" fmla="*/ 247650 w 2954301"/>
              <a:gd name="connsiteY18" fmla="*/ 928687 h 1966912"/>
              <a:gd name="connsiteX19" fmla="*/ 238125 w 2954301"/>
              <a:gd name="connsiteY19" fmla="*/ 942975 h 1966912"/>
              <a:gd name="connsiteX20" fmla="*/ 209550 w 2954301"/>
              <a:gd name="connsiteY20" fmla="*/ 957262 h 1966912"/>
              <a:gd name="connsiteX21" fmla="*/ 200025 w 2954301"/>
              <a:gd name="connsiteY21" fmla="*/ 971550 h 1966912"/>
              <a:gd name="connsiteX22" fmla="*/ 152400 w 2954301"/>
              <a:gd name="connsiteY22" fmla="*/ 990600 h 1966912"/>
              <a:gd name="connsiteX23" fmla="*/ 138113 w 2954301"/>
              <a:gd name="connsiteY23" fmla="*/ 995362 h 1966912"/>
              <a:gd name="connsiteX24" fmla="*/ 123825 w 2954301"/>
              <a:gd name="connsiteY24" fmla="*/ 1009650 h 1966912"/>
              <a:gd name="connsiteX25" fmla="*/ 114300 w 2954301"/>
              <a:gd name="connsiteY25" fmla="*/ 1023937 h 1966912"/>
              <a:gd name="connsiteX26" fmla="*/ 100013 w 2954301"/>
              <a:gd name="connsiteY26" fmla="*/ 1033462 h 1966912"/>
              <a:gd name="connsiteX27" fmla="*/ 95250 w 2954301"/>
              <a:gd name="connsiteY27" fmla="*/ 1047750 h 1966912"/>
              <a:gd name="connsiteX28" fmla="*/ 80963 w 2954301"/>
              <a:gd name="connsiteY28" fmla="*/ 1052512 h 1966912"/>
              <a:gd name="connsiteX29" fmla="*/ 52388 w 2954301"/>
              <a:gd name="connsiteY29" fmla="*/ 1071562 h 1966912"/>
              <a:gd name="connsiteX30" fmla="*/ 38100 w 2954301"/>
              <a:gd name="connsiteY30" fmla="*/ 1081087 h 1966912"/>
              <a:gd name="connsiteX31" fmla="*/ 9525 w 2954301"/>
              <a:gd name="connsiteY31" fmla="*/ 1104900 h 1966912"/>
              <a:gd name="connsiteX32" fmla="*/ 0 w 2954301"/>
              <a:gd name="connsiteY32" fmla="*/ 1123950 h 1966912"/>
              <a:gd name="connsiteX33" fmla="*/ 4763 w 2954301"/>
              <a:gd name="connsiteY33" fmla="*/ 1157287 h 1966912"/>
              <a:gd name="connsiteX34" fmla="*/ 19050 w 2954301"/>
              <a:gd name="connsiteY34" fmla="*/ 1166812 h 1966912"/>
              <a:gd name="connsiteX35" fmla="*/ 33338 w 2954301"/>
              <a:gd name="connsiteY35" fmla="*/ 1185862 h 1966912"/>
              <a:gd name="connsiteX36" fmla="*/ 52388 w 2954301"/>
              <a:gd name="connsiteY36" fmla="*/ 1200150 h 1966912"/>
              <a:gd name="connsiteX37" fmla="*/ 66675 w 2954301"/>
              <a:gd name="connsiteY37" fmla="*/ 1214437 h 1966912"/>
              <a:gd name="connsiteX38" fmla="*/ 80963 w 2954301"/>
              <a:gd name="connsiteY38" fmla="*/ 1223962 h 1966912"/>
              <a:gd name="connsiteX39" fmla="*/ 109538 w 2954301"/>
              <a:gd name="connsiteY39" fmla="*/ 1233487 h 1966912"/>
              <a:gd name="connsiteX40" fmla="*/ 242888 w 2954301"/>
              <a:gd name="connsiteY40" fmla="*/ 1228725 h 1966912"/>
              <a:gd name="connsiteX41" fmla="*/ 261938 w 2954301"/>
              <a:gd name="connsiteY41" fmla="*/ 1223962 h 1966912"/>
              <a:gd name="connsiteX42" fmla="*/ 304800 w 2954301"/>
              <a:gd name="connsiteY42" fmla="*/ 1209675 h 1966912"/>
              <a:gd name="connsiteX43" fmla="*/ 319088 w 2954301"/>
              <a:gd name="connsiteY43" fmla="*/ 1204912 h 1966912"/>
              <a:gd name="connsiteX44" fmla="*/ 361950 w 2954301"/>
              <a:gd name="connsiteY44" fmla="*/ 1200150 h 1966912"/>
              <a:gd name="connsiteX45" fmla="*/ 409575 w 2954301"/>
              <a:gd name="connsiteY45" fmla="*/ 1209675 h 1966912"/>
              <a:gd name="connsiteX46" fmla="*/ 423863 w 2954301"/>
              <a:gd name="connsiteY46" fmla="*/ 1219200 h 1966912"/>
              <a:gd name="connsiteX47" fmla="*/ 442913 w 2954301"/>
              <a:gd name="connsiteY47" fmla="*/ 1223962 h 1966912"/>
              <a:gd name="connsiteX48" fmla="*/ 485775 w 2954301"/>
              <a:gd name="connsiteY48" fmla="*/ 1238250 h 1966912"/>
              <a:gd name="connsiteX49" fmla="*/ 519113 w 2954301"/>
              <a:gd name="connsiteY49" fmla="*/ 1247775 h 1966912"/>
              <a:gd name="connsiteX50" fmla="*/ 561975 w 2954301"/>
              <a:gd name="connsiteY50" fmla="*/ 1252537 h 1966912"/>
              <a:gd name="connsiteX51" fmla="*/ 609600 w 2954301"/>
              <a:gd name="connsiteY51" fmla="*/ 1266825 h 1966912"/>
              <a:gd name="connsiteX52" fmla="*/ 666750 w 2954301"/>
              <a:gd name="connsiteY52" fmla="*/ 1281112 h 1966912"/>
              <a:gd name="connsiteX53" fmla="*/ 719138 w 2954301"/>
              <a:gd name="connsiteY53" fmla="*/ 1285875 h 1966912"/>
              <a:gd name="connsiteX54" fmla="*/ 738188 w 2954301"/>
              <a:gd name="connsiteY54" fmla="*/ 1290637 h 1966912"/>
              <a:gd name="connsiteX55" fmla="*/ 828675 w 2954301"/>
              <a:gd name="connsiteY55" fmla="*/ 1300162 h 1966912"/>
              <a:gd name="connsiteX56" fmla="*/ 842963 w 2954301"/>
              <a:gd name="connsiteY56" fmla="*/ 1309687 h 1966912"/>
              <a:gd name="connsiteX57" fmla="*/ 885825 w 2954301"/>
              <a:gd name="connsiteY57" fmla="*/ 1338262 h 1966912"/>
              <a:gd name="connsiteX58" fmla="*/ 900113 w 2954301"/>
              <a:gd name="connsiteY58" fmla="*/ 1343025 h 1966912"/>
              <a:gd name="connsiteX59" fmla="*/ 928688 w 2954301"/>
              <a:gd name="connsiteY59" fmla="*/ 1357312 h 1966912"/>
              <a:gd name="connsiteX60" fmla="*/ 947738 w 2954301"/>
              <a:gd name="connsiteY60" fmla="*/ 1362075 h 1966912"/>
              <a:gd name="connsiteX61" fmla="*/ 971550 w 2954301"/>
              <a:gd name="connsiteY61" fmla="*/ 1366837 h 1966912"/>
              <a:gd name="connsiteX62" fmla="*/ 1000125 w 2954301"/>
              <a:gd name="connsiteY62" fmla="*/ 1376362 h 1966912"/>
              <a:gd name="connsiteX63" fmla="*/ 1014413 w 2954301"/>
              <a:gd name="connsiteY63" fmla="*/ 1385887 h 1966912"/>
              <a:gd name="connsiteX64" fmla="*/ 1038225 w 2954301"/>
              <a:gd name="connsiteY64" fmla="*/ 1390650 h 1966912"/>
              <a:gd name="connsiteX65" fmla="*/ 1057275 w 2954301"/>
              <a:gd name="connsiteY65" fmla="*/ 1395412 h 1966912"/>
              <a:gd name="connsiteX66" fmla="*/ 1095375 w 2954301"/>
              <a:gd name="connsiteY66" fmla="*/ 1409700 h 1966912"/>
              <a:gd name="connsiteX67" fmla="*/ 1166813 w 2954301"/>
              <a:gd name="connsiteY67" fmla="*/ 1423987 h 1966912"/>
              <a:gd name="connsiteX68" fmla="*/ 1228725 w 2954301"/>
              <a:gd name="connsiteY68" fmla="*/ 1447800 h 1966912"/>
              <a:gd name="connsiteX69" fmla="*/ 1290638 w 2954301"/>
              <a:gd name="connsiteY69" fmla="*/ 1466850 h 1966912"/>
              <a:gd name="connsiteX70" fmla="*/ 1343025 w 2954301"/>
              <a:gd name="connsiteY70" fmla="*/ 1476375 h 1966912"/>
              <a:gd name="connsiteX71" fmla="*/ 1362075 w 2954301"/>
              <a:gd name="connsiteY71" fmla="*/ 1485900 h 1966912"/>
              <a:gd name="connsiteX72" fmla="*/ 1376363 w 2954301"/>
              <a:gd name="connsiteY72" fmla="*/ 1495425 h 1966912"/>
              <a:gd name="connsiteX73" fmla="*/ 1395413 w 2954301"/>
              <a:gd name="connsiteY73" fmla="*/ 1500187 h 1966912"/>
              <a:gd name="connsiteX74" fmla="*/ 1414463 w 2954301"/>
              <a:gd name="connsiteY74" fmla="*/ 1509712 h 1966912"/>
              <a:gd name="connsiteX75" fmla="*/ 1428750 w 2954301"/>
              <a:gd name="connsiteY75" fmla="*/ 1514475 h 1966912"/>
              <a:gd name="connsiteX76" fmla="*/ 1443038 w 2954301"/>
              <a:gd name="connsiteY76" fmla="*/ 1524000 h 1966912"/>
              <a:gd name="connsiteX77" fmla="*/ 1471613 w 2954301"/>
              <a:gd name="connsiteY77" fmla="*/ 1528762 h 1966912"/>
              <a:gd name="connsiteX78" fmla="*/ 1509713 w 2954301"/>
              <a:gd name="connsiteY78" fmla="*/ 1547812 h 1966912"/>
              <a:gd name="connsiteX79" fmla="*/ 1528763 w 2954301"/>
              <a:gd name="connsiteY79" fmla="*/ 1557337 h 1966912"/>
              <a:gd name="connsiteX80" fmla="*/ 1566863 w 2954301"/>
              <a:gd name="connsiteY80" fmla="*/ 1585912 h 1966912"/>
              <a:gd name="connsiteX81" fmla="*/ 1600200 w 2954301"/>
              <a:gd name="connsiteY81" fmla="*/ 1628775 h 1966912"/>
              <a:gd name="connsiteX82" fmla="*/ 1614488 w 2954301"/>
              <a:gd name="connsiteY82" fmla="*/ 1647825 h 1966912"/>
              <a:gd name="connsiteX83" fmla="*/ 1624013 w 2954301"/>
              <a:gd name="connsiteY83" fmla="*/ 1662112 h 1966912"/>
              <a:gd name="connsiteX84" fmla="*/ 1638300 w 2954301"/>
              <a:gd name="connsiteY84" fmla="*/ 1676400 h 1966912"/>
              <a:gd name="connsiteX85" fmla="*/ 1666875 w 2954301"/>
              <a:gd name="connsiteY85" fmla="*/ 1709737 h 1966912"/>
              <a:gd name="connsiteX86" fmla="*/ 1681163 w 2954301"/>
              <a:gd name="connsiteY86" fmla="*/ 1719262 h 1966912"/>
              <a:gd name="connsiteX87" fmla="*/ 1700213 w 2954301"/>
              <a:gd name="connsiteY87" fmla="*/ 1738312 h 1966912"/>
              <a:gd name="connsiteX88" fmla="*/ 1747838 w 2954301"/>
              <a:gd name="connsiteY88" fmla="*/ 1762125 h 1966912"/>
              <a:gd name="connsiteX89" fmla="*/ 1766888 w 2954301"/>
              <a:gd name="connsiteY89" fmla="*/ 1776412 h 1966912"/>
              <a:gd name="connsiteX90" fmla="*/ 1814513 w 2954301"/>
              <a:gd name="connsiteY90" fmla="*/ 1795462 h 1966912"/>
              <a:gd name="connsiteX91" fmla="*/ 1838325 w 2954301"/>
              <a:gd name="connsiteY91" fmla="*/ 1800225 h 1966912"/>
              <a:gd name="connsiteX92" fmla="*/ 1857375 w 2954301"/>
              <a:gd name="connsiteY92" fmla="*/ 1814512 h 1966912"/>
              <a:gd name="connsiteX93" fmla="*/ 1909763 w 2954301"/>
              <a:gd name="connsiteY93" fmla="*/ 1828800 h 1966912"/>
              <a:gd name="connsiteX94" fmla="*/ 1924050 w 2954301"/>
              <a:gd name="connsiteY94" fmla="*/ 1838325 h 1966912"/>
              <a:gd name="connsiteX95" fmla="*/ 1938338 w 2954301"/>
              <a:gd name="connsiteY95" fmla="*/ 1852612 h 1966912"/>
              <a:gd name="connsiteX96" fmla="*/ 1952625 w 2954301"/>
              <a:gd name="connsiteY96" fmla="*/ 1857375 h 1966912"/>
              <a:gd name="connsiteX97" fmla="*/ 1976438 w 2954301"/>
              <a:gd name="connsiteY97" fmla="*/ 1876425 h 1966912"/>
              <a:gd name="connsiteX98" fmla="*/ 1990725 w 2954301"/>
              <a:gd name="connsiteY98" fmla="*/ 1890712 h 1966912"/>
              <a:gd name="connsiteX99" fmla="*/ 2009775 w 2954301"/>
              <a:gd name="connsiteY99" fmla="*/ 1905000 h 1966912"/>
              <a:gd name="connsiteX100" fmla="*/ 2038350 w 2954301"/>
              <a:gd name="connsiteY100" fmla="*/ 1933575 h 1966912"/>
              <a:gd name="connsiteX101" fmla="*/ 2066925 w 2954301"/>
              <a:gd name="connsiteY101" fmla="*/ 1943100 h 1966912"/>
              <a:gd name="connsiteX102" fmla="*/ 2109788 w 2954301"/>
              <a:gd name="connsiteY102" fmla="*/ 1962150 h 1966912"/>
              <a:gd name="connsiteX103" fmla="*/ 2133600 w 2954301"/>
              <a:gd name="connsiteY103" fmla="*/ 1966912 h 1966912"/>
              <a:gd name="connsiteX104" fmla="*/ 2219325 w 2954301"/>
              <a:gd name="connsiteY104" fmla="*/ 1962150 h 1966912"/>
              <a:gd name="connsiteX105" fmla="*/ 2243138 w 2954301"/>
              <a:gd name="connsiteY105" fmla="*/ 1957387 h 1966912"/>
              <a:gd name="connsiteX106" fmla="*/ 2276475 w 2954301"/>
              <a:gd name="connsiteY106" fmla="*/ 1952625 h 1966912"/>
              <a:gd name="connsiteX107" fmla="*/ 2338388 w 2954301"/>
              <a:gd name="connsiteY107" fmla="*/ 1947862 h 1966912"/>
              <a:gd name="connsiteX108" fmla="*/ 2352675 w 2954301"/>
              <a:gd name="connsiteY108" fmla="*/ 1938337 h 1966912"/>
              <a:gd name="connsiteX109" fmla="*/ 2366963 w 2954301"/>
              <a:gd name="connsiteY109" fmla="*/ 1933575 h 1966912"/>
              <a:gd name="connsiteX110" fmla="*/ 2381250 w 2954301"/>
              <a:gd name="connsiteY110" fmla="*/ 1919287 h 1966912"/>
              <a:gd name="connsiteX111" fmla="*/ 2386013 w 2954301"/>
              <a:gd name="connsiteY111" fmla="*/ 1905000 h 1966912"/>
              <a:gd name="connsiteX112" fmla="*/ 2405063 w 2954301"/>
              <a:gd name="connsiteY112" fmla="*/ 1866900 h 1966912"/>
              <a:gd name="connsiteX113" fmla="*/ 2409825 w 2954301"/>
              <a:gd name="connsiteY113" fmla="*/ 1824037 h 1966912"/>
              <a:gd name="connsiteX114" fmla="*/ 2424113 w 2954301"/>
              <a:gd name="connsiteY114" fmla="*/ 1776412 h 1966912"/>
              <a:gd name="connsiteX115" fmla="*/ 2433638 w 2954301"/>
              <a:gd name="connsiteY115" fmla="*/ 1747837 h 1966912"/>
              <a:gd name="connsiteX116" fmla="*/ 2447925 w 2954301"/>
              <a:gd name="connsiteY116" fmla="*/ 1728787 h 1966912"/>
              <a:gd name="connsiteX117" fmla="*/ 2457450 w 2954301"/>
              <a:gd name="connsiteY117" fmla="*/ 1714500 h 1966912"/>
              <a:gd name="connsiteX118" fmla="*/ 2471738 w 2954301"/>
              <a:gd name="connsiteY118" fmla="*/ 1709737 h 1966912"/>
              <a:gd name="connsiteX119" fmla="*/ 2476500 w 2954301"/>
              <a:gd name="connsiteY119" fmla="*/ 1695450 h 1966912"/>
              <a:gd name="connsiteX120" fmla="*/ 2486025 w 2954301"/>
              <a:gd name="connsiteY120" fmla="*/ 1681162 h 1966912"/>
              <a:gd name="connsiteX121" fmla="*/ 2528888 w 2954301"/>
              <a:gd name="connsiteY121" fmla="*/ 1643062 h 1966912"/>
              <a:gd name="connsiteX122" fmla="*/ 2557463 w 2954301"/>
              <a:gd name="connsiteY122" fmla="*/ 1609725 h 1966912"/>
              <a:gd name="connsiteX123" fmla="*/ 2571750 w 2954301"/>
              <a:gd name="connsiteY123" fmla="*/ 1585912 h 1966912"/>
              <a:gd name="connsiteX124" fmla="*/ 2600325 w 2954301"/>
              <a:gd name="connsiteY124" fmla="*/ 1552575 h 1966912"/>
              <a:gd name="connsiteX125" fmla="*/ 2614613 w 2954301"/>
              <a:gd name="connsiteY125" fmla="*/ 1519237 h 1966912"/>
              <a:gd name="connsiteX126" fmla="*/ 2633663 w 2954301"/>
              <a:gd name="connsiteY126" fmla="*/ 1476375 h 1966912"/>
              <a:gd name="connsiteX127" fmla="*/ 2638425 w 2954301"/>
              <a:gd name="connsiteY127" fmla="*/ 1452562 h 1966912"/>
              <a:gd name="connsiteX128" fmla="*/ 2643188 w 2954301"/>
              <a:gd name="connsiteY128" fmla="*/ 1438275 h 1966912"/>
              <a:gd name="connsiteX129" fmla="*/ 2647950 w 2954301"/>
              <a:gd name="connsiteY129" fmla="*/ 1300162 h 1966912"/>
              <a:gd name="connsiteX130" fmla="*/ 2643188 w 2954301"/>
              <a:gd name="connsiteY130" fmla="*/ 1171575 h 1966912"/>
              <a:gd name="connsiteX131" fmla="*/ 2638425 w 2954301"/>
              <a:gd name="connsiteY131" fmla="*/ 1157287 h 1966912"/>
              <a:gd name="connsiteX132" fmla="*/ 2633663 w 2954301"/>
              <a:gd name="connsiteY132" fmla="*/ 1128712 h 1966912"/>
              <a:gd name="connsiteX133" fmla="*/ 2643188 w 2954301"/>
              <a:gd name="connsiteY133" fmla="*/ 990600 h 1966912"/>
              <a:gd name="connsiteX134" fmla="*/ 2652713 w 2954301"/>
              <a:gd name="connsiteY134" fmla="*/ 962025 h 1966912"/>
              <a:gd name="connsiteX135" fmla="*/ 2667000 w 2954301"/>
              <a:gd name="connsiteY135" fmla="*/ 928687 h 1966912"/>
              <a:gd name="connsiteX136" fmla="*/ 2676525 w 2954301"/>
              <a:gd name="connsiteY136" fmla="*/ 890587 h 1966912"/>
              <a:gd name="connsiteX137" fmla="*/ 2686050 w 2954301"/>
              <a:gd name="connsiteY137" fmla="*/ 876300 h 1966912"/>
              <a:gd name="connsiteX138" fmla="*/ 2690813 w 2954301"/>
              <a:gd name="connsiteY138" fmla="*/ 862012 h 1966912"/>
              <a:gd name="connsiteX139" fmla="*/ 2709863 w 2954301"/>
              <a:gd name="connsiteY139" fmla="*/ 823912 h 1966912"/>
              <a:gd name="connsiteX140" fmla="*/ 2719388 w 2954301"/>
              <a:gd name="connsiteY140" fmla="*/ 804862 h 1966912"/>
              <a:gd name="connsiteX141" fmla="*/ 2743200 w 2954301"/>
              <a:gd name="connsiteY141" fmla="*/ 757237 h 1966912"/>
              <a:gd name="connsiteX142" fmla="*/ 2767013 w 2954301"/>
              <a:gd name="connsiteY142" fmla="*/ 723900 h 1966912"/>
              <a:gd name="connsiteX143" fmla="*/ 2781300 w 2954301"/>
              <a:gd name="connsiteY143" fmla="*/ 695325 h 1966912"/>
              <a:gd name="connsiteX144" fmla="*/ 2786063 w 2954301"/>
              <a:gd name="connsiteY144" fmla="*/ 681037 h 1966912"/>
              <a:gd name="connsiteX145" fmla="*/ 2809875 w 2954301"/>
              <a:gd name="connsiteY145" fmla="*/ 638175 h 1966912"/>
              <a:gd name="connsiteX146" fmla="*/ 2814638 w 2954301"/>
              <a:gd name="connsiteY146" fmla="*/ 623887 h 1966912"/>
              <a:gd name="connsiteX147" fmla="*/ 2843213 w 2954301"/>
              <a:gd name="connsiteY147" fmla="*/ 557212 h 1966912"/>
              <a:gd name="connsiteX148" fmla="*/ 2857500 w 2954301"/>
              <a:gd name="connsiteY148" fmla="*/ 447675 h 1966912"/>
              <a:gd name="connsiteX149" fmla="*/ 2871788 w 2954301"/>
              <a:gd name="connsiteY149" fmla="*/ 395287 h 1966912"/>
              <a:gd name="connsiteX150" fmla="*/ 2876550 w 2954301"/>
              <a:gd name="connsiteY150" fmla="*/ 371475 h 1966912"/>
              <a:gd name="connsiteX151" fmla="*/ 2886075 w 2954301"/>
              <a:gd name="connsiteY151" fmla="*/ 333375 h 1966912"/>
              <a:gd name="connsiteX152" fmla="*/ 2890838 w 2954301"/>
              <a:gd name="connsiteY152" fmla="*/ 300037 h 1966912"/>
              <a:gd name="connsiteX153" fmla="*/ 2900363 w 2954301"/>
              <a:gd name="connsiteY153" fmla="*/ 280987 h 1966912"/>
              <a:gd name="connsiteX154" fmla="*/ 2909888 w 2954301"/>
              <a:gd name="connsiteY154" fmla="*/ 257175 h 1966912"/>
              <a:gd name="connsiteX155" fmla="*/ 2919413 w 2954301"/>
              <a:gd name="connsiteY155" fmla="*/ 223837 h 1966912"/>
              <a:gd name="connsiteX156" fmla="*/ 2928938 w 2954301"/>
              <a:gd name="connsiteY156" fmla="*/ 204787 h 1966912"/>
              <a:gd name="connsiteX157" fmla="*/ 2933700 w 2954301"/>
              <a:gd name="connsiteY157" fmla="*/ 190500 h 1966912"/>
              <a:gd name="connsiteX158" fmla="*/ 2943225 w 2954301"/>
              <a:gd name="connsiteY158" fmla="*/ 166687 h 1966912"/>
              <a:gd name="connsiteX159" fmla="*/ 2952750 w 2954301"/>
              <a:gd name="connsiteY159" fmla="*/ 123825 h 1966912"/>
              <a:gd name="connsiteX160" fmla="*/ 2938463 w 2954301"/>
              <a:gd name="connsiteY160" fmla="*/ 28575 h 1966912"/>
              <a:gd name="connsiteX161" fmla="*/ 2909888 w 2954301"/>
              <a:gd name="connsiteY161" fmla="*/ 9525 h 1966912"/>
              <a:gd name="connsiteX162" fmla="*/ 2890838 w 2954301"/>
              <a:gd name="connsiteY162" fmla="*/ 0 h 1966912"/>
              <a:gd name="connsiteX163" fmla="*/ 2738438 w 2954301"/>
              <a:gd name="connsiteY163" fmla="*/ 4762 h 1966912"/>
              <a:gd name="connsiteX164" fmla="*/ 2686050 w 2954301"/>
              <a:gd name="connsiteY164" fmla="*/ 9525 h 1966912"/>
              <a:gd name="connsiteX165" fmla="*/ 2638425 w 2954301"/>
              <a:gd name="connsiteY165" fmla="*/ 19050 h 1966912"/>
              <a:gd name="connsiteX166" fmla="*/ 2624138 w 2954301"/>
              <a:gd name="connsiteY166" fmla="*/ 28575 h 1966912"/>
              <a:gd name="connsiteX167" fmla="*/ 2590800 w 2954301"/>
              <a:gd name="connsiteY167" fmla="*/ 47625 h 1966912"/>
              <a:gd name="connsiteX168" fmla="*/ 2581275 w 2954301"/>
              <a:gd name="connsiteY168" fmla="*/ 61912 h 1966912"/>
              <a:gd name="connsiteX169" fmla="*/ 2547938 w 2954301"/>
              <a:gd name="connsiteY169" fmla="*/ 95250 h 1966912"/>
              <a:gd name="connsiteX170" fmla="*/ 2533650 w 2954301"/>
              <a:gd name="connsiteY170" fmla="*/ 114300 h 1966912"/>
              <a:gd name="connsiteX171" fmla="*/ 2509838 w 2954301"/>
              <a:gd name="connsiteY171" fmla="*/ 157162 h 1966912"/>
              <a:gd name="connsiteX172" fmla="*/ 2500313 w 2954301"/>
              <a:gd name="connsiteY172" fmla="*/ 180975 h 1966912"/>
              <a:gd name="connsiteX173" fmla="*/ 2490788 w 2954301"/>
              <a:gd name="connsiteY173" fmla="*/ 195262 h 1966912"/>
              <a:gd name="connsiteX174" fmla="*/ 2486025 w 2954301"/>
              <a:gd name="connsiteY174" fmla="*/ 219075 h 1966912"/>
              <a:gd name="connsiteX175" fmla="*/ 2481263 w 2954301"/>
              <a:gd name="connsiteY175" fmla="*/ 252412 h 1966912"/>
              <a:gd name="connsiteX176" fmla="*/ 2466975 w 2954301"/>
              <a:gd name="connsiteY176" fmla="*/ 266700 h 1966912"/>
              <a:gd name="connsiteX177" fmla="*/ 2447925 w 2954301"/>
              <a:gd name="connsiteY177" fmla="*/ 280987 h 1966912"/>
              <a:gd name="connsiteX178" fmla="*/ 2419350 w 2954301"/>
              <a:gd name="connsiteY178" fmla="*/ 300037 h 1966912"/>
              <a:gd name="connsiteX179" fmla="*/ 2405063 w 2954301"/>
              <a:gd name="connsiteY179" fmla="*/ 309562 h 1966912"/>
              <a:gd name="connsiteX180" fmla="*/ 2371725 w 2954301"/>
              <a:gd name="connsiteY180" fmla="*/ 319087 h 1966912"/>
              <a:gd name="connsiteX181" fmla="*/ 2238375 w 2954301"/>
              <a:gd name="connsiteY181" fmla="*/ 333375 h 1966912"/>
              <a:gd name="connsiteX182" fmla="*/ 2214563 w 2954301"/>
              <a:gd name="connsiteY182" fmla="*/ 338137 h 1966912"/>
              <a:gd name="connsiteX183" fmla="*/ 2157413 w 2954301"/>
              <a:gd name="connsiteY183" fmla="*/ 347662 h 1966912"/>
              <a:gd name="connsiteX184" fmla="*/ 2076450 w 2954301"/>
              <a:gd name="connsiteY184" fmla="*/ 361950 h 1966912"/>
              <a:gd name="connsiteX185" fmla="*/ 2057400 w 2954301"/>
              <a:gd name="connsiteY185" fmla="*/ 371475 h 1966912"/>
              <a:gd name="connsiteX186" fmla="*/ 1957388 w 2954301"/>
              <a:gd name="connsiteY186" fmla="*/ 381000 h 1966912"/>
              <a:gd name="connsiteX187" fmla="*/ 1909763 w 2954301"/>
              <a:gd name="connsiteY187" fmla="*/ 390525 h 1966912"/>
              <a:gd name="connsiteX188" fmla="*/ 1890713 w 2954301"/>
              <a:gd name="connsiteY188" fmla="*/ 395287 h 1966912"/>
              <a:gd name="connsiteX189" fmla="*/ 1852613 w 2954301"/>
              <a:gd name="connsiteY189" fmla="*/ 390525 h 1966912"/>
              <a:gd name="connsiteX190" fmla="*/ 1838325 w 2954301"/>
              <a:gd name="connsiteY190" fmla="*/ 385762 h 1966912"/>
              <a:gd name="connsiteX191" fmla="*/ 1828800 w 2954301"/>
              <a:gd name="connsiteY191" fmla="*/ 371475 h 1966912"/>
              <a:gd name="connsiteX192" fmla="*/ 1814513 w 2954301"/>
              <a:gd name="connsiteY192" fmla="*/ 366712 h 1966912"/>
              <a:gd name="connsiteX193" fmla="*/ 1800225 w 2954301"/>
              <a:gd name="connsiteY193" fmla="*/ 357187 h 1966912"/>
              <a:gd name="connsiteX194" fmla="*/ 1781175 w 2954301"/>
              <a:gd name="connsiteY194" fmla="*/ 347662 h 1966912"/>
              <a:gd name="connsiteX195" fmla="*/ 1766888 w 2954301"/>
              <a:gd name="connsiteY195" fmla="*/ 333375 h 1966912"/>
              <a:gd name="connsiteX196" fmla="*/ 1752600 w 2954301"/>
              <a:gd name="connsiteY196" fmla="*/ 323850 h 1966912"/>
              <a:gd name="connsiteX197" fmla="*/ 1747838 w 2954301"/>
              <a:gd name="connsiteY197" fmla="*/ 309562 h 1966912"/>
              <a:gd name="connsiteX198" fmla="*/ 1695450 w 2954301"/>
              <a:gd name="connsiteY198" fmla="*/ 266700 h 1966912"/>
              <a:gd name="connsiteX199" fmla="*/ 1681163 w 2954301"/>
              <a:gd name="connsiteY199" fmla="*/ 257175 h 1966912"/>
              <a:gd name="connsiteX200" fmla="*/ 1652588 w 2954301"/>
              <a:gd name="connsiteY200" fmla="*/ 242887 h 1966912"/>
              <a:gd name="connsiteX201" fmla="*/ 1600200 w 2954301"/>
              <a:gd name="connsiteY201" fmla="*/ 247650 h 1966912"/>
              <a:gd name="connsiteX202" fmla="*/ 1585913 w 2954301"/>
              <a:gd name="connsiteY202" fmla="*/ 252412 h 1966912"/>
              <a:gd name="connsiteX203" fmla="*/ 1571625 w 2954301"/>
              <a:gd name="connsiteY203" fmla="*/ 266700 h 1966912"/>
              <a:gd name="connsiteX204" fmla="*/ 1557338 w 2954301"/>
              <a:gd name="connsiteY204" fmla="*/ 300037 h 1966912"/>
              <a:gd name="connsiteX205" fmla="*/ 1547813 w 2954301"/>
              <a:gd name="connsiteY205" fmla="*/ 314325 h 1966912"/>
              <a:gd name="connsiteX206" fmla="*/ 1538288 w 2954301"/>
              <a:gd name="connsiteY206" fmla="*/ 333375 h 1966912"/>
              <a:gd name="connsiteX207" fmla="*/ 1533525 w 2954301"/>
              <a:gd name="connsiteY207" fmla="*/ 352425 h 1966912"/>
              <a:gd name="connsiteX208" fmla="*/ 1519238 w 2954301"/>
              <a:gd name="connsiteY208" fmla="*/ 366712 h 1966912"/>
              <a:gd name="connsiteX209" fmla="*/ 1509713 w 2954301"/>
              <a:gd name="connsiteY209" fmla="*/ 400050 h 1966912"/>
              <a:gd name="connsiteX210" fmla="*/ 1500188 w 2954301"/>
              <a:gd name="connsiteY210" fmla="*/ 414337 h 1966912"/>
              <a:gd name="connsiteX211" fmla="*/ 1495425 w 2954301"/>
              <a:gd name="connsiteY211" fmla="*/ 428625 h 1966912"/>
              <a:gd name="connsiteX212" fmla="*/ 1481138 w 2954301"/>
              <a:gd name="connsiteY212" fmla="*/ 447675 h 1966912"/>
              <a:gd name="connsiteX213" fmla="*/ 1471613 w 2954301"/>
              <a:gd name="connsiteY213" fmla="*/ 471487 h 1966912"/>
              <a:gd name="connsiteX214" fmla="*/ 1457325 w 2954301"/>
              <a:gd name="connsiteY214" fmla="*/ 485775 h 1966912"/>
              <a:gd name="connsiteX215" fmla="*/ 1433513 w 2954301"/>
              <a:gd name="connsiteY215" fmla="*/ 523875 h 1966912"/>
              <a:gd name="connsiteX216" fmla="*/ 1428750 w 2954301"/>
              <a:gd name="connsiteY216" fmla="*/ 538162 h 1966912"/>
              <a:gd name="connsiteX217" fmla="*/ 1414463 w 2954301"/>
              <a:gd name="connsiteY217" fmla="*/ 566737 h 1966912"/>
              <a:gd name="connsiteX218" fmla="*/ 1385888 w 2954301"/>
              <a:gd name="connsiteY218" fmla="*/ 609600 h 1966912"/>
              <a:gd name="connsiteX219" fmla="*/ 1376363 w 2954301"/>
              <a:gd name="connsiteY219" fmla="*/ 623887 h 1966912"/>
              <a:gd name="connsiteX220" fmla="*/ 1366838 w 2954301"/>
              <a:gd name="connsiteY220" fmla="*/ 642937 h 1966912"/>
              <a:gd name="connsiteX221" fmla="*/ 1352550 w 2954301"/>
              <a:gd name="connsiteY221" fmla="*/ 676275 h 1966912"/>
              <a:gd name="connsiteX222" fmla="*/ 1328738 w 2954301"/>
              <a:gd name="connsiteY222" fmla="*/ 695325 h 1966912"/>
              <a:gd name="connsiteX223" fmla="*/ 1304925 w 2954301"/>
              <a:gd name="connsiteY223" fmla="*/ 723900 h 1966912"/>
              <a:gd name="connsiteX224" fmla="*/ 1243013 w 2954301"/>
              <a:gd name="connsiteY224" fmla="*/ 776287 h 1966912"/>
              <a:gd name="connsiteX225" fmla="*/ 1219200 w 2954301"/>
              <a:gd name="connsiteY225" fmla="*/ 809625 h 1966912"/>
              <a:gd name="connsiteX226" fmla="*/ 1204913 w 2954301"/>
              <a:gd name="connsiteY226" fmla="*/ 819150 h 1966912"/>
              <a:gd name="connsiteX227" fmla="*/ 1162050 w 2954301"/>
              <a:gd name="connsiteY227" fmla="*/ 876300 h 1966912"/>
              <a:gd name="connsiteX228" fmla="*/ 1119188 w 2954301"/>
              <a:gd name="connsiteY228" fmla="*/ 909637 h 1966912"/>
              <a:gd name="connsiteX229" fmla="*/ 1100138 w 2954301"/>
              <a:gd name="connsiteY229" fmla="*/ 919162 h 1966912"/>
              <a:gd name="connsiteX230" fmla="*/ 1062038 w 2954301"/>
              <a:gd name="connsiteY230" fmla="*/ 923925 h 1966912"/>
              <a:gd name="connsiteX231" fmla="*/ 966788 w 2954301"/>
              <a:gd name="connsiteY231" fmla="*/ 933450 h 1966912"/>
              <a:gd name="connsiteX232" fmla="*/ 923925 w 2954301"/>
              <a:gd name="connsiteY232" fmla="*/ 942975 h 1966912"/>
              <a:gd name="connsiteX233" fmla="*/ 838200 w 2954301"/>
              <a:gd name="connsiteY233" fmla="*/ 938212 h 1966912"/>
              <a:gd name="connsiteX234" fmla="*/ 809625 w 2954301"/>
              <a:gd name="connsiteY234" fmla="*/ 919162 h 1966912"/>
              <a:gd name="connsiteX235" fmla="*/ 795338 w 2954301"/>
              <a:gd name="connsiteY235" fmla="*/ 909637 h 1966912"/>
              <a:gd name="connsiteX236" fmla="*/ 766763 w 2954301"/>
              <a:gd name="connsiteY236" fmla="*/ 866775 h 1966912"/>
              <a:gd name="connsiteX237" fmla="*/ 757238 w 2954301"/>
              <a:gd name="connsiteY237" fmla="*/ 852487 h 1966912"/>
              <a:gd name="connsiteX238" fmla="*/ 742950 w 2954301"/>
              <a:gd name="connsiteY238" fmla="*/ 804862 h 1966912"/>
              <a:gd name="connsiteX239" fmla="*/ 738188 w 2954301"/>
              <a:gd name="connsiteY239" fmla="*/ 776287 h 1966912"/>
              <a:gd name="connsiteX240" fmla="*/ 733425 w 2954301"/>
              <a:gd name="connsiteY240" fmla="*/ 695325 h 1966912"/>
              <a:gd name="connsiteX241" fmla="*/ 728663 w 2954301"/>
              <a:gd name="connsiteY241" fmla="*/ 681037 h 1966912"/>
              <a:gd name="connsiteX242" fmla="*/ 714375 w 2954301"/>
              <a:gd name="connsiteY242" fmla="*/ 614362 h 1966912"/>
              <a:gd name="connsiteX243" fmla="*/ 704850 w 2954301"/>
              <a:gd name="connsiteY243" fmla="*/ 585787 h 1966912"/>
              <a:gd name="connsiteX244" fmla="*/ 700088 w 2954301"/>
              <a:gd name="connsiteY244" fmla="*/ 571500 h 1966912"/>
              <a:gd name="connsiteX245" fmla="*/ 695325 w 2954301"/>
              <a:gd name="connsiteY245" fmla="*/ 552450 h 1966912"/>
              <a:gd name="connsiteX246" fmla="*/ 671513 w 2954301"/>
              <a:gd name="connsiteY246" fmla="*/ 500062 h 196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2954301" h="1966912">
                <a:moveTo>
                  <a:pt x="671513" y="500062"/>
                </a:moveTo>
                <a:cubicBezTo>
                  <a:pt x="659607" y="492125"/>
                  <a:pt x="639657" y="502399"/>
                  <a:pt x="623888" y="504825"/>
                </a:cubicBezTo>
                <a:cubicBezTo>
                  <a:pt x="618926" y="505588"/>
                  <a:pt x="612518" y="505502"/>
                  <a:pt x="609600" y="509587"/>
                </a:cubicBezTo>
                <a:cubicBezTo>
                  <a:pt x="603764" y="517757"/>
                  <a:pt x="600075" y="538162"/>
                  <a:pt x="600075" y="538162"/>
                </a:cubicBezTo>
                <a:cubicBezTo>
                  <a:pt x="598488" y="561975"/>
                  <a:pt x="597949" y="585880"/>
                  <a:pt x="595313" y="609600"/>
                </a:cubicBezTo>
                <a:cubicBezTo>
                  <a:pt x="594759" y="614589"/>
                  <a:pt x="591929" y="619060"/>
                  <a:pt x="590550" y="623887"/>
                </a:cubicBezTo>
                <a:cubicBezTo>
                  <a:pt x="588752" y="630181"/>
                  <a:pt x="587375" y="636587"/>
                  <a:pt x="585788" y="642937"/>
                </a:cubicBezTo>
                <a:cubicBezTo>
                  <a:pt x="582613" y="677862"/>
                  <a:pt x="587353" y="714443"/>
                  <a:pt x="576263" y="747712"/>
                </a:cubicBezTo>
                <a:cubicBezTo>
                  <a:pt x="574675" y="752475"/>
                  <a:pt x="573938" y="757611"/>
                  <a:pt x="571500" y="762000"/>
                </a:cubicBezTo>
                <a:cubicBezTo>
                  <a:pt x="571494" y="762010"/>
                  <a:pt x="547691" y="797713"/>
                  <a:pt x="542925" y="804862"/>
                </a:cubicBezTo>
                <a:lnTo>
                  <a:pt x="533400" y="819150"/>
                </a:lnTo>
                <a:cubicBezTo>
                  <a:pt x="531813" y="823912"/>
                  <a:pt x="532723" y="830519"/>
                  <a:pt x="528638" y="833437"/>
                </a:cubicBezTo>
                <a:cubicBezTo>
                  <a:pt x="520468" y="839273"/>
                  <a:pt x="510091" y="842461"/>
                  <a:pt x="500063" y="842962"/>
                </a:cubicBezTo>
                <a:lnTo>
                  <a:pt x="404813" y="847725"/>
                </a:lnTo>
                <a:cubicBezTo>
                  <a:pt x="395288" y="850900"/>
                  <a:pt x="385218" y="852760"/>
                  <a:pt x="376238" y="857250"/>
                </a:cubicBezTo>
                <a:cubicBezTo>
                  <a:pt x="352698" y="869020"/>
                  <a:pt x="363923" y="864530"/>
                  <a:pt x="342900" y="871537"/>
                </a:cubicBezTo>
                <a:cubicBezTo>
                  <a:pt x="311080" y="903359"/>
                  <a:pt x="349411" y="870310"/>
                  <a:pt x="304800" y="890587"/>
                </a:cubicBezTo>
                <a:cubicBezTo>
                  <a:pt x="245013" y="917762"/>
                  <a:pt x="299386" y="898960"/>
                  <a:pt x="261938" y="923925"/>
                </a:cubicBezTo>
                <a:cubicBezTo>
                  <a:pt x="257761" y="926710"/>
                  <a:pt x="252413" y="927100"/>
                  <a:pt x="247650" y="928687"/>
                </a:cubicBezTo>
                <a:cubicBezTo>
                  <a:pt x="244475" y="933450"/>
                  <a:pt x="242172" y="938927"/>
                  <a:pt x="238125" y="942975"/>
                </a:cubicBezTo>
                <a:cubicBezTo>
                  <a:pt x="228892" y="952208"/>
                  <a:pt x="221171" y="953389"/>
                  <a:pt x="209550" y="957262"/>
                </a:cubicBezTo>
                <a:cubicBezTo>
                  <a:pt x="206375" y="962025"/>
                  <a:pt x="204072" y="967502"/>
                  <a:pt x="200025" y="971550"/>
                </a:cubicBezTo>
                <a:cubicBezTo>
                  <a:pt x="187273" y="984302"/>
                  <a:pt x="168698" y="985943"/>
                  <a:pt x="152400" y="990600"/>
                </a:cubicBezTo>
                <a:cubicBezTo>
                  <a:pt x="147573" y="991979"/>
                  <a:pt x="142875" y="993775"/>
                  <a:pt x="138113" y="995362"/>
                </a:cubicBezTo>
                <a:cubicBezTo>
                  <a:pt x="133350" y="1000125"/>
                  <a:pt x="128137" y="1004476"/>
                  <a:pt x="123825" y="1009650"/>
                </a:cubicBezTo>
                <a:cubicBezTo>
                  <a:pt x="120161" y="1014047"/>
                  <a:pt x="118347" y="1019890"/>
                  <a:pt x="114300" y="1023937"/>
                </a:cubicBezTo>
                <a:cubicBezTo>
                  <a:pt x="110253" y="1027984"/>
                  <a:pt x="104775" y="1030287"/>
                  <a:pt x="100013" y="1033462"/>
                </a:cubicBezTo>
                <a:cubicBezTo>
                  <a:pt x="98425" y="1038225"/>
                  <a:pt x="98800" y="1044200"/>
                  <a:pt x="95250" y="1047750"/>
                </a:cubicBezTo>
                <a:cubicBezTo>
                  <a:pt x="91700" y="1051300"/>
                  <a:pt x="85351" y="1050074"/>
                  <a:pt x="80963" y="1052512"/>
                </a:cubicBezTo>
                <a:cubicBezTo>
                  <a:pt x="70956" y="1058071"/>
                  <a:pt x="61913" y="1065212"/>
                  <a:pt x="52388" y="1071562"/>
                </a:cubicBezTo>
                <a:lnTo>
                  <a:pt x="38100" y="1081087"/>
                </a:lnTo>
                <a:cubicBezTo>
                  <a:pt x="26708" y="1088682"/>
                  <a:pt x="17859" y="1093233"/>
                  <a:pt x="9525" y="1104900"/>
                </a:cubicBezTo>
                <a:cubicBezTo>
                  <a:pt x="5398" y="1110677"/>
                  <a:pt x="3175" y="1117600"/>
                  <a:pt x="0" y="1123950"/>
                </a:cubicBezTo>
                <a:cubicBezTo>
                  <a:pt x="1588" y="1135062"/>
                  <a:pt x="204" y="1147029"/>
                  <a:pt x="4763" y="1157287"/>
                </a:cubicBezTo>
                <a:cubicBezTo>
                  <a:pt x="7088" y="1162517"/>
                  <a:pt x="15003" y="1162765"/>
                  <a:pt x="19050" y="1166812"/>
                </a:cubicBezTo>
                <a:cubicBezTo>
                  <a:pt x="24663" y="1172425"/>
                  <a:pt x="27725" y="1180249"/>
                  <a:pt x="33338" y="1185862"/>
                </a:cubicBezTo>
                <a:cubicBezTo>
                  <a:pt x="38951" y="1191475"/>
                  <a:pt x="46361" y="1194984"/>
                  <a:pt x="52388" y="1200150"/>
                </a:cubicBezTo>
                <a:cubicBezTo>
                  <a:pt x="57502" y="1204533"/>
                  <a:pt x="61501" y="1210125"/>
                  <a:pt x="66675" y="1214437"/>
                </a:cubicBezTo>
                <a:cubicBezTo>
                  <a:pt x="71072" y="1218101"/>
                  <a:pt x="75732" y="1221637"/>
                  <a:pt x="80963" y="1223962"/>
                </a:cubicBezTo>
                <a:cubicBezTo>
                  <a:pt x="90138" y="1228040"/>
                  <a:pt x="109538" y="1233487"/>
                  <a:pt x="109538" y="1233487"/>
                </a:cubicBezTo>
                <a:cubicBezTo>
                  <a:pt x="153988" y="1231900"/>
                  <a:pt x="198496" y="1231499"/>
                  <a:pt x="242888" y="1228725"/>
                </a:cubicBezTo>
                <a:cubicBezTo>
                  <a:pt x="249421" y="1228317"/>
                  <a:pt x="255682" y="1225887"/>
                  <a:pt x="261938" y="1223962"/>
                </a:cubicBezTo>
                <a:cubicBezTo>
                  <a:pt x="276332" y="1219533"/>
                  <a:pt x="290513" y="1214437"/>
                  <a:pt x="304800" y="1209675"/>
                </a:cubicBezTo>
                <a:cubicBezTo>
                  <a:pt x="309563" y="1208087"/>
                  <a:pt x="314098" y="1205466"/>
                  <a:pt x="319088" y="1204912"/>
                </a:cubicBezTo>
                <a:lnTo>
                  <a:pt x="361950" y="1200150"/>
                </a:lnTo>
                <a:cubicBezTo>
                  <a:pt x="374243" y="1201906"/>
                  <a:pt x="396272" y="1203024"/>
                  <a:pt x="409575" y="1209675"/>
                </a:cubicBezTo>
                <a:cubicBezTo>
                  <a:pt x="414695" y="1212235"/>
                  <a:pt x="418602" y="1216945"/>
                  <a:pt x="423863" y="1219200"/>
                </a:cubicBezTo>
                <a:cubicBezTo>
                  <a:pt x="429879" y="1221778"/>
                  <a:pt x="436644" y="1222081"/>
                  <a:pt x="442913" y="1223962"/>
                </a:cubicBezTo>
                <a:cubicBezTo>
                  <a:pt x="442980" y="1223982"/>
                  <a:pt x="478598" y="1235858"/>
                  <a:pt x="485775" y="1238250"/>
                </a:cubicBezTo>
                <a:cubicBezTo>
                  <a:pt x="496436" y="1241804"/>
                  <a:pt x="508018" y="1246068"/>
                  <a:pt x="519113" y="1247775"/>
                </a:cubicBezTo>
                <a:cubicBezTo>
                  <a:pt x="533321" y="1249961"/>
                  <a:pt x="547688" y="1250950"/>
                  <a:pt x="561975" y="1252537"/>
                </a:cubicBezTo>
                <a:cubicBezTo>
                  <a:pt x="604633" y="1269600"/>
                  <a:pt x="566678" y="1256095"/>
                  <a:pt x="609600" y="1266825"/>
                </a:cubicBezTo>
                <a:cubicBezTo>
                  <a:pt x="649406" y="1276777"/>
                  <a:pt x="585072" y="1268860"/>
                  <a:pt x="666750" y="1281112"/>
                </a:cubicBezTo>
                <a:cubicBezTo>
                  <a:pt x="684091" y="1283713"/>
                  <a:pt x="701675" y="1284287"/>
                  <a:pt x="719138" y="1285875"/>
                </a:cubicBezTo>
                <a:cubicBezTo>
                  <a:pt x="725488" y="1287462"/>
                  <a:pt x="731675" y="1289986"/>
                  <a:pt x="738188" y="1290637"/>
                </a:cubicBezTo>
                <a:cubicBezTo>
                  <a:pt x="832449" y="1300063"/>
                  <a:pt x="787670" y="1286495"/>
                  <a:pt x="828675" y="1300162"/>
                </a:cubicBezTo>
                <a:cubicBezTo>
                  <a:pt x="833438" y="1303337"/>
                  <a:pt x="838305" y="1306360"/>
                  <a:pt x="842963" y="1309687"/>
                </a:cubicBezTo>
                <a:cubicBezTo>
                  <a:pt x="861578" y="1322984"/>
                  <a:pt x="864349" y="1327524"/>
                  <a:pt x="885825" y="1338262"/>
                </a:cubicBezTo>
                <a:cubicBezTo>
                  <a:pt x="890315" y="1340507"/>
                  <a:pt x="895623" y="1340780"/>
                  <a:pt x="900113" y="1343025"/>
                </a:cubicBezTo>
                <a:cubicBezTo>
                  <a:pt x="927946" y="1356942"/>
                  <a:pt x="900752" y="1349330"/>
                  <a:pt x="928688" y="1357312"/>
                </a:cubicBezTo>
                <a:cubicBezTo>
                  <a:pt x="934982" y="1359110"/>
                  <a:pt x="941348" y="1360655"/>
                  <a:pt x="947738" y="1362075"/>
                </a:cubicBezTo>
                <a:cubicBezTo>
                  <a:pt x="955640" y="1363831"/>
                  <a:pt x="963741" y="1364707"/>
                  <a:pt x="971550" y="1366837"/>
                </a:cubicBezTo>
                <a:cubicBezTo>
                  <a:pt x="981236" y="1369479"/>
                  <a:pt x="1000125" y="1376362"/>
                  <a:pt x="1000125" y="1376362"/>
                </a:cubicBezTo>
                <a:cubicBezTo>
                  <a:pt x="1004888" y="1379537"/>
                  <a:pt x="1009054" y="1383877"/>
                  <a:pt x="1014413" y="1385887"/>
                </a:cubicBezTo>
                <a:cubicBezTo>
                  <a:pt x="1021992" y="1388729"/>
                  <a:pt x="1030323" y="1388894"/>
                  <a:pt x="1038225" y="1390650"/>
                </a:cubicBezTo>
                <a:cubicBezTo>
                  <a:pt x="1044615" y="1392070"/>
                  <a:pt x="1051065" y="1393342"/>
                  <a:pt x="1057275" y="1395412"/>
                </a:cubicBezTo>
                <a:cubicBezTo>
                  <a:pt x="1087441" y="1405467"/>
                  <a:pt x="1071984" y="1403017"/>
                  <a:pt x="1095375" y="1409700"/>
                </a:cubicBezTo>
                <a:cubicBezTo>
                  <a:pt x="1118762" y="1416382"/>
                  <a:pt x="1142873" y="1419997"/>
                  <a:pt x="1166813" y="1423987"/>
                </a:cubicBezTo>
                <a:cubicBezTo>
                  <a:pt x="1205633" y="1447280"/>
                  <a:pt x="1176295" y="1432820"/>
                  <a:pt x="1228725" y="1447800"/>
                </a:cubicBezTo>
                <a:cubicBezTo>
                  <a:pt x="1249477" y="1453729"/>
                  <a:pt x="1269288" y="1462968"/>
                  <a:pt x="1290638" y="1466850"/>
                </a:cubicBezTo>
                <a:cubicBezTo>
                  <a:pt x="1305269" y="1469510"/>
                  <a:pt x="1327771" y="1470654"/>
                  <a:pt x="1343025" y="1476375"/>
                </a:cubicBezTo>
                <a:cubicBezTo>
                  <a:pt x="1349672" y="1478868"/>
                  <a:pt x="1355911" y="1482378"/>
                  <a:pt x="1362075" y="1485900"/>
                </a:cubicBezTo>
                <a:cubicBezTo>
                  <a:pt x="1367045" y="1488740"/>
                  <a:pt x="1371102" y="1493170"/>
                  <a:pt x="1376363" y="1495425"/>
                </a:cubicBezTo>
                <a:cubicBezTo>
                  <a:pt x="1382379" y="1498003"/>
                  <a:pt x="1389063" y="1498600"/>
                  <a:pt x="1395413" y="1500187"/>
                </a:cubicBezTo>
                <a:cubicBezTo>
                  <a:pt x="1401763" y="1503362"/>
                  <a:pt x="1407938" y="1506915"/>
                  <a:pt x="1414463" y="1509712"/>
                </a:cubicBezTo>
                <a:cubicBezTo>
                  <a:pt x="1419077" y="1511690"/>
                  <a:pt x="1424260" y="1512230"/>
                  <a:pt x="1428750" y="1514475"/>
                </a:cubicBezTo>
                <a:cubicBezTo>
                  <a:pt x="1433870" y="1517035"/>
                  <a:pt x="1437608" y="1522190"/>
                  <a:pt x="1443038" y="1524000"/>
                </a:cubicBezTo>
                <a:cubicBezTo>
                  <a:pt x="1452199" y="1527053"/>
                  <a:pt x="1462088" y="1527175"/>
                  <a:pt x="1471613" y="1528762"/>
                </a:cubicBezTo>
                <a:cubicBezTo>
                  <a:pt x="1497731" y="1537469"/>
                  <a:pt x="1475972" y="1529068"/>
                  <a:pt x="1509713" y="1547812"/>
                </a:cubicBezTo>
                <a:cubicBezTo>
                  <a:pt x="1515919" y="1551260"/>
                  <a:pt x="1522856" y="1553399"/>
                  <a:pt x="1528763" y="1557337"/>
                </a:cubicBezTo>
                <a:cubicBezTo>
                  <a:pt x="1541972" y="1566143"/>
                  <a:pt x="1566863" y="1585912"/>
                  <a:pt x="1566863" y="1585912"/>
                </a:cubicBezTo>
                <a:cubicBezTo>
                  <a:pt x="1608665" y="1648614"/>
                  <a:pt x="1566631" y="1589610"/>
                  <a:pt x="1600200" y="1628775"/>
                </a:cubicBezTo>
                <a:cubicBezTo>
                  <a:pt x="1605366" y="1634802"/>
                  <a:pt x="1609874" y="1641366"/>
                  <a:pt x="1614488" y="1647825"/>
                </a:cubicBezTo>
                <a:cubicBezTo>
                  <a:pt x="1617815" y="1652482"/>
                  <a:pt x="1620349" y="1657715"/>
                  <a:pt x="1624013" y="1662112"/>
                </a:cubicBezTo>
                <a:cubicBezTo>
                  <a:pt x="1628325" y="1667286"/>
                  <a:pt x="1633917" y="1671286"/>
                  <a:pt x="1638300" y="1676400"/>
                </a:cubicBezTo>
                <a:cubicBezTo>
                  <a:pt x="1654063" y="1694790"/>
                  <a:pt x="1649153" y="1694969"/>
                  <a:pt x="1666875" y="1709737"/>
                </a:cubicBezTo>
                <a:cubicBezTo>
                  <a:pt x="1671272" y="1713401"/>
                  <a:pt x="1676817" y="1715537"/>
                  <a:pt x="1681163" y="1719262"/>
                </a:cubicBezTo>
                <a:cubicBezTo>
                  <a:pt x="1687981" y="1725106"/>
                  <a:pt x="1693124" y="1732799"/>
                  <a:pt x="1700213" y="1738312"/>
                </a:cubicBezTo>
                <a:cubicBezTo>
                  <a:pt x="1731004" y="1762262"/>
                  <a:pt x="1715755" y="1744302"/>
                  <a:pt x="1747838" y="1762125"/>
                </a:cubicBezTo>
                <a:cubicBezTo>
                  <a:pt x="1754777" y="1765980"/>
                  <a:pt x="1760157" y="1772205"/>
                  <a:pt x="1766888" y="1776412"/>
                </a:cubicBezTo>
                <a:cubicBezTo>
                  <a:pt x="1778842" y="1783883"/>
                  <a:pt x="1801938" y="1792947"/>
                  <a:pt x="1814513" y="1795462"/>
                </a:cubicBezTo>
                <a:lnTo>
                  <a:pt x="1838325" y="1800225"/>
                </a:lnTo>
                <a:cubicBezTo>
                  <a:pt x="1844675" y="1804987"/>
                  <a:pt x="1850122" y="1811288"/>
                  <a:pt x="1857375" y="1814512"/>
                </a:cubicBezTo>
                <a:cubicBezTo>
                  <a:pt x="1884207" y="1826437"/>
                  <a:pt x="1881976" y="1810274"/>
                  <a:pt x="1909763" y="1828800"/>
                </a:cubicBezTo>
                <a:cubicBezTo>
                  <a:pt x="1914525" y="1831975"/>
                  <a:pt x="1919653" y="1834661"/>
                  <a:pt x="1924050" y="1838325"/>
                </a:cubicBezTo>
                <a:cubicBezTo>
                  <a:pt x="1929224" y="1842637"/>
                  <a:pt x="1932734" y="1848876"/>
                  <a:pt x="1938338" y="1852612"/>
                </a:cubicBezTo>
                <a:cubicBezTo>
                  <a:pt x="1942515" y="1855397"/>
                  <a:pt x="1947863" y="1855787"/>
                  <a:pt x="1952625" y="1857375"/>
                </a:cubicBezTo>
                <a:cubicBezTo>
                  <a:pt x="1960563" y="1863725"/>
                  <a:pt x="1968788" y="1869731"/>
                  <a:pt x="1976438" y="1876425"/>
                </a:cubicBezTo>
                <a:cubicBezTo>
                  <a:pt x="1981507" y="1880860"/>
                  <a:pt x="1985611" y="1886329"/>
                  <a:pt x="1990725" y="1890712"/>
                </a:cubicBezTo>
                <a:cubicBezTo>
                  <a:pt x="1996752" y="1895878"/>
                  <a:pt x="2003875" y="1899690"/>
                  <a:pt x="2009775" y="1905000"/>
                </a:cubicBezTo>
                <a:cubicBezTo>
                  <a:pt x="2019787" y="1914011"/>
                  <a:pt x="2025571" y="1929315"/>
                  <a:pt x="2038350" y="1933575"/>
                </a:cubicBezTo>
                <a:cubicBezTo>
                  <a:pt x="2047875" y="1936750"/>
                  <a:pt x="2057603" y="1939371"/>
                  <a:pt x="2066925" y="1943100"/>
                </a:cubicBezTo>
                <a:cubicBezTo>
                  <a:pt x="2095068" y="1954357"/>
                  <a:pt x="2077641" y="1952506"/>
                  <a:pt x="2109788" y="1962150"/>
                </a:cubicBezTo>
                <a:cubicBezTo>
                  <a:pt x="2117541" y="1964476"/>
                  <a:pt x="2125663" y="1965325"/>
                  <a:pt x="2133600" y="1966912"/>
                </a:cubicBezTo>
                <a:cubicBezTo>
                  <a:pt x="2162175" y="1965325"/>
                  <a:pt x="2190814" y="1964629"/>
                  <a:pt x="2219325" y="1962150"/>
                </a:cubicBezTo>
                <a:cubicBezTo>
                  <a:pt x="2227389" y="1961449"/>
                  <a:pt x="2235153" y="1958718"/>
                  <a:pt x="2243138" y="1957387"/>
                </a:cubicBezTo>
                <a:cubicBezTo>
                  <a:pt x="2254210" y="1955542"/>
                  <a:pt x="2265306" y="1953742"/>
                  <a:pt x="2276475" y="1952625"/>
                </a:cubicBezTo>
                <a:cubicBezTo>
                  <a:pt x="2297071" y="1950565"/>
                  <a:pt x="2317750" y="1949450"/>
                  <a:pt x="2338388" y="1947862"/>
                </a:cubicBezTo>
                <a:cubicBezTo>
                  <a:pt x="2343150" y="1944687"/>
                  <a:pt x="2347556" y="1940897"/>
                  <a:pt x="2352675" y="1938337"/>
                </a:cubicBezTo>
                <a:cubicBezTo>
                  <a:pt x="2357165" y="1936092"/>
                  <a:pt x="2362786" y="1936360"/>
                  <a:pt x="2366963" y="1933575"/>
                </a:cubicBezTo>
                <a:cubicBezTo>
                  <a:pt x="2372567" y="1929839"/>
                  <a:pt x="2376488" y="1924050"/>
                  <a:pt x="2381250" y="1919287"/>
                </a:cubicBezTo>
                <a:cubicBezTo>
                  <a:pt x="2382838" y="1914525"/>
                  <a:pt x="2383936" y="1909570"/>
                  <a:pt x="2386013" y="1905000"/>
                </a:cubicBezTo>
                <a:cubicBezTo>
                  <a:pt x="2391889" y="1892074"/>
                  <a:pt x="2405063" y="1866900"/>
                  <a:pt x="2405063" y="1866900"/>
                </a:cubicBezTo>
                <a:cubicBezTo>
                  <a:pt x="2406650" y="1852612"/>
                  <a:pt x="2407639" y="1838245"/>
                  <a:pt x="2409825" y="1824037"/>
                </a:cubicBezTo>
                <a:cubicBezTo>
                  <a:pt x="2411881" y="1810674"/>
                  <a:pt x="2420406" y="1787532"/>
                  <a:pt x="2424113" y="1776412"/>
                </a:cubicBezTo>
                <a:lnTo>
                  <a:pt x="2433638" y="1747837"/>
                </a:lnTo>
                <a:cubicBezTo>
                  <a:pt x="2438400" y="1741487"/>
                  <a:pt x="2443311" y="1735246"/>
                  <a:pt x="2447925" y="1728787"/>
                </a:cubicBezTo>
                <a:cubicBezTo>
                  <a:pt x="2451252" y="1724129"/>
                  <a:pt x="2452981" y="1718076"/>
                  <a:pt x="2457450" y="1714500"/>
                </a:cubicBezTo>
                <a:cubicBezTo>
                  <a:pt x="2461370" y="1711364"/>
                  <a:pt x="2466975" y="1711325"/>
                  <a:pt x="2471738" y="1709737"/>
                </a:cubicBezTo>
                <a:cubicBezTo>
                  <a:pt x="2473325" y="1704975"/>
                  <a:pt x="2474255" y="1699940"/>
                  <a:pt x="2476500" y="1695450"/>
                </a:cubicBezTo>
                <a:cubicBezTo>
                  <a:pt x="2479060" y="1690330"/>
                  <a:pt x="2482222" y="1685440"/>
                  <a:pt x="2486025" y="1681162"/>
                </a:cubicBezTo>
                <a:cubicBezTo>
                  <a:pt x="2509750" y="1654471"/>
                  <a:pt x="2507173" y="1657538"/>
                  <a:pt x="2528888" y="1643062"/>
                </a:cubicBezTo>
                <a:cubicBezTo>
                  <a:pt x="2563033" y="1591846"/>
                  <a:pt x="2503553" y="1679039"/>
                  <a:pt x="2557463" y="1609725"/>
                </a:cubicBezTo>
                <a:cubicBezTo>
                  <a:pt x="2563146" y="1602418"/>
                  <a:pt x="2566615" y="1593614"/>
                  <a:pt x="2571750" y="1585912"/>
                </a:cubicBezTo>
                <a:cubicBezTo>
                  <a:pt x="2583967" y="1567586"/>
                  <a:pt x="2585611" y="1567289"/>
                  <a:pt x="2600325" y="1552575"/>
                </a:cubicBezTo>
                <a:cubicBezTo>
                  <a:pt x="2614001" y="1497875"/>
                  <a:pt x="2594877" y="1565290"/>
                  <a:pt x="2614613" y="1519237"/>
                </a:cubicBezTo>
                <a:cubicBezTo>
                  <a:pt x="2639135" y="1462017"/>
                  <a:pt x="2591238" y="1547080"/>
                  <a:pt x="2633663" y="1476375"/>
                </a:cubicBezTo>
                <a:cubicBezTo>
                  <a:pt x="2635250" y="1468437"/>
                  <a:pt x="2636462" y="1460415"/>
                  <a:pt x="2638425" y="1452562"/>
                </a:cubicBezTo>
                <a:cubicBezTo>
                  <a:pt x="2639643" y="1447692"/>
                  <a:pt x="2642875" y="1443285"/>
                  <a:pt x="2643188" y="1438275"/>
                </a:cubicBezTo>
                <a:cubicBezTo>
                  <a:pt x="2646061" y="1392300"/>
                  <a:pt x="2646363" y="1346200"/>
                  <a:pt x="2647950" y="1300162"/>
                </a:cubicBezTo>
                <a:cubicBezTo>
                  <a:pt x="2646363" y="1257300"/>
                  <a:pt x="2646041" y="1214372"/>
                  <a:pt x="2643188" y="1171575"/>
                </a:cubicBezTo>
                <a:cubicBezTo>
                  <a:pt x="2642854" y="1166566"/>
                  <a:pt x="2639514" y="1162188"/>
                  <a:pt x="2638425" y="1157287"/>
                </a:cubicBezTo>
                <a:cubicBezTo>
                  <a:pt x="2636330" y="1147861"/>
                  <a:pt x="2635250" y="1138237"/>
                  <a:pt x="2633663" y="1128712"/>
                </a:cubicBezTo>
                <a:cubicBezTo>
                  <a:pt x="2634297" y="1115390"/>
                  <a:pt x="2636101" y="1023670"/>
                  <a:pt x="2643188" y="990600"/>
                </a:cubicBezTo>
                <a:cubicBezTo>
                  <a:pt x="2645292" y="980783"/>
                  <a:pt x="2650278" y="971766"/>
                  <a:pt x="2652713" y="962025"/>
                </a:cubicBezTo>
                <a:cubicBezTo>
                  <a:pt x="2658863" y="937422"/>
                  <a:pt x="2653844" y="948421"/>
                  <a:pt x="2667000" y="928687"/>
                </a:cubicBezTo>
                <a:cubicBezTo>
                  <a:pt x="2670175" y="915987"/>
                  <a:pt x="2672051" y="902890"/>
                  <a:pt x="2676525" y="890587"/>
                </a:cubicBezTo>
                <a:cubicBezTo>
                  <a:pt x="2678481" y="885208"/>
                  <a:pt x="2683490" y="881419"/>
                  <a:pt x="2686050" y="876300"/>
                </a:cubicBezTo>
                <a:cubicBezTo>
                  <a:pt x="2688295" y="871810"/>
                  <a:pt x="2688736" y="866582"/>
                  <a:pt x="2690813" y="862012"/>
                </a:cubicBezTo>
                <a:cubicBezTo>
                  <a:pt x="2696689" y="849086"/>
                  <a:pt x="2703513" y="836612"/>
                  <a:pt x="2709863" y="823912"/>
                </a:cubicBezTo>
                <a:cubicBezTo>
                  <a:pt x="2713038" y="817562"/>
                  <a:pt x="2717143" y="811597"/>
                  <a:pt x="2719388" y="804862"/>
                </a:cubicBezTo>
                <a:cubicBezTo>
                  <a:pt x="2736317" y="754076"/>
                  <a:pt x="2719020" y="795925"/>
                  <a:pt x="2743200" y="757237"/>
                </a:cubicBezTo>
                <a:cubicBezTo>
                  <a:pt x="2764093" y="723808"/>
                  <a:pt x="2739778" y="751133"/>
                  <a:pt x="2767013" y="723900"/>
                </a:cubicBezTo>
                <a:cubicBezTo>
                  <a:pt x="2771775" y="714375"/>
                  <a:pt x="2776975" y="705056"/>
                  <a:pt x="2781300" y="695325"/>
                </a:cubicBezTo>
                <a:cubicBezTo>
                  <a:pt x="2783339" y="690737"/>
                  <a:pt x="2784085" y="685651"/>
                  <a:pt x="2786063" y="681037"/>
                </a:cubicBezTo>
                <a:cubicBezTo>
                  <a:pt x="2799823" y="648930"/>
                  <a:pt x="2791810" y="674304"/>
                  <a:pt x="2809875" y="638175"/>
                </a:cubicBezTo>
                <a:cubicBezTo>
                  <a:pt x="2812120" y="633685"/>
                  <a:pt x="2812836" y="628573"/>
                  <a:pt x="2814638" y="623887"/>
                </a:cubicBezTo>
                <a:cubicBezTo>
                  <a:pt x="2832711" y="576897"/>
                  <a:pt x="2827542" y="588554"/>
                  <a:pt x="2843213" y="557212"/>
                </a:cubicBezTo>
                <a:cubicBezTo>
                  <a:pt x="2847975" y="520700"/>
                  <a:pt x="2852634" y="484174"/>
                  <a:pt x="2857500" y="447675"/>
                </a:cubicBezTo>
                <a:cubicBezTo>
                  <a:pt x="2862742" y="408359"/>
                  <a:pt x="2857575" y="423713"/>
                  <a:pt x="2871788" y="395287"/>
                </a:cubicBezTo>
                <a:cubicBezTo>
                  <a:pt x="2873375" y="387350"/>
                  <a:pt x="2874730" y="379362"/>
                  <a:pt x="2876550" y="371475"/>
                </a:cubicBezTo>
                <a:cubicBezTo>
                  <a:pt x="2879494" y="358719"/>
                  <a:pt x="2884224" y="346334"/>
                  <a:pt x="2886075" y="333375"/>
                </a:cubicBezTo>
                <a:cubicBezTo>
                  <a:pt x="2887663" y="322262"/>
                  <a:pt x="2887884" y="310867"/>
                  <a:pt x="2890838" y="300037"/>
                </a:cubicBezTo>
                <a:cubicBezTo>
                  <a:pt x="2892706" y="293188"/>
                  <a:pt x="2897480" y="287475"/>
                  <a:pt x="2900363" y="280987"/>
                </a:cubicBezTo>
                <a:cubicBezTo>
                  <a:pt x="2903835" y="273175"/>
                  <a:pt x="2907185" y="265285"/>
                  <a:pt x="2909888" y="257175"/>
                </a:cubicBezTo>
                <a:cubicBezTo>
                  <a:pt x="2915933" y="239038"/>
                  <a:pt x="2912530" y="239898"/>
                  <a:pt x="2919413" y="223837"/>
                </a:cubicBezTo>
                <a:cubicBezTo>
                  <a:pt x="2922210" y="217312"/>
                  <a:pt x="2926141" y="211313"/>
                  <a:pt x="2928938" y="204787"/>
                </a:cubicBezTo>
                <a:cubicBezTo>
                  <a:pt x="2930915" y="200173"/>
                  <a:pt x="2931937" y="195200"/>
                  <a:pt x="2933700" y="190500"/>
                </a:cubicBezTo>
                <a:cubicBezTo>
                  <a:pt x="2936702" y="182495"/>
                  <a:pt x="2940521" y="174797"/>
                  <a:pt x="2943225" y="166687"/>
                </a:cubicBezTo>
                <a:cubicBezTo>
                  <a:pt x="2946590" y="156592"/>
                  <a:pt x="2950861" y="133270"/>
                  <a:pt x="2952750" y="123825"/>
                </a:cubicBezTo>
                <a:cubicBezTo>
                  <a:pt x="2952140" y="113458"/>
                  <a:pt x="2962034" y="49199"/>
                  <a:pt x="2938463" y="28575"/>
                </a:cubicBezTo>
                <a:cubicBezTo>
                  <a:pt x="2929848" y="21037"/>
                  <a:pt x="2919704" y="15415"/>
                  <a:pt x="2909888" y="9525"/>
                </a:cubicBezTo>
                <a:cubicBezTo>
                  <a:pt x="2903800" y="5872"/>
                  <a:pt x="2897188" y="3175"/>
                  <a:pt x="2890838" y="0"/>
                </a:cubicBezTo>
                <a:lnTo>
                  <a:pt x="2738438" y="4762"/>
                </a:lnTo>
                <a:cubicBezTo>
                  <a:pt x="2720922" y="5577"/>
                  <a:pt x="2703408" y="7045"/>
                  <a:pt x="2686050" y="9525"/>
                </a:cubicBezTo>
                <a:cubicBezTo>
                  <a:pt x="2670023" y="11815"/>
                  <a:pt x="2638425" y="19050"/>
                  <a:pt x="2638425" y="19050"/>
                </a:cubicBezTo>
                <a:cubicBezTo>
                  <a:pt x="2633663" y="22225"/>
                  <a:pt x="2629108" y="25735"/>
                  <a:pt x="2624138" y="28575"/>
                </a:cubicBezTo>
                <a:cubicBezTo>
                  <a:pt x="2581833" y="52750"/>
                  <a:pt x="2625617" y="24415"/>
                  <a:pt x="2590800" y="47625"/>
                </a:cubicBezTo>
                <a:cubicBezTo>
                  <a:pt x="2587625" y="52387"/>
                  <a:pt x="2585104" y="57658"/>
                  <a:pt x="2581275" y="61912"/>
                </a:cubicBezTo>
                <a:cubicBezTo>
                  <a:pt x="2570762" y="73593"/>
                  <a:pt x="2557367" y="82678"/>
                  <a:pt x="2547938" y="95250"/>
                </a:cubicBezTo>
                <a:cubicBezTo>
                  <a:pt x="2543175" y="101600"/>
                  <a:pt x="2538264" y="107841"/>
                  <a:pt x="2533650" y="114300"/>
                </a:cubicBezTo>
                <a:cubicBezTo>
                  <a:pt x="2522410" y="130036"/>
                  <a:pt x="2518885" y="137258"/>
                  <a:pt x="2509838" y="157162"/>
                </a:cubicBezTo>
                <a:cubicBezTo>
                  <a:pt x="2506300" y="164945"/>
                  <a:pt x="2504136" y="173328"/>
                  <a:pt x="2500313" y="180975"/>
                </a:cubicBezTo>
                <a:cubicBezTo>
                  <a:pt x="2497753" y="186094"/>
                  <a:pt x="2493963" y="190500"/>
                  <a:pt x="2490788" y="195262"/>
                </a:cubicBezTo>
                <a:cubicBezTo>
                  <a:pt x="2489200" y="203200"/>
                  <a:pt x="2487356" y="211090"/>
                  <a:pt x="2486025" y="219075"/>
                </a:cubicBezTo>
                <a:cubicBezTo>
                  <a:pt x="2484180" y="230147"/>
                  <a:pt x="2485432" y="241990"/>
                  <a:pt x="2481263" y="252412"/>
                </a:cubicBezTo>
                <a:cubicBezTo>
                  <a:pt x="2478762" y="258666"/>
                  <a:pt x="2472089" y="262317"/>
                  <a:pt x="2466975" y="266700"/>
                </a:cubicBezTo>
                <a:cubicBezTo>
                  <a:pt x="2460948" y="271866"/>
                  <a:pt x="2453951" y="275821"/>
                  <a:pt x="2447925" y="280987"/>
                </a:cubicBezTo>
                <a:cubicBezTo>
                  <a:pt x="2425222" y="300447"/>
                  <a:pt x="2443655" y="291937"/>
                  <a:pt x="2419350" y="300037"/>
                </a:cubicBezTo>
                <a:cubicBezTo>
                  <a:pt x="2414588" y="303212"/>
                  <a:pt x="2410182" y="307002"/>
                  <a:pt x="2405063" y="309562"/>
                </a:cubicBezTo>
                <a:cubicBezTo>
                  <a:pt x="2397056" y="313566"/>
                  <a:pt x="2379360" y="316796"/>
                  <a:pt x="2371725" y="319087"/>
                </a:cubicBezTo>
                <a:cubicBezTo>
                  <a:pt x="2301895" y="340035"/>
                  <a:pt x="2381344" y="326876"/>
                  <a:pt x="2238375" y="333375"/>
                </a:cubicBezTo>
                <a:cubicBezTo>
                  <a:pt x="2230438" y="334962"/>
                  <a:pt x="2222534" y="336730"/>
                  <a:pt x="2214563" y="338137"/>
                </a:cubicBezTo>
                <a:cubicBezTo>
                  <a:pt x="2195544" y="341493"/>
                  <a:pt x="2176266" y="343473"/>
                  <a:pt x="2157413" y="347662"/>
                </a:cubicBezTo>
                <a:cubicBezTo>
                  <a:pt x="2102056" y="359963"/>
                  <a:pt x="2129073" y="355371"/>
                  <a:pt x="2076450" y="361950"/>
                </a:cubicBezTo>
                <a:cubicBezTo>
                  <a:pt x="2070100" y="365125"/>
                  <a:pt x="2064410" y="370353"/>
                  <a:pt x="2057400" y="371475"/>
                </a:cubicBezTo>
                <a:cubicBezTo>
                  <a:pt x="2024332" y="376766"/>
                  <a:pt x="1957388" y="381000"/>
                  <a:pt x="1957388" y="381000"/>
                </a:cubicBezTo>
                <a:cubicBezTo>
                  <a:pt x="1913140" y="392061"/>
                  <a:pt x="1968149" y="378848"/>
                  <a:pt x="1909763" y="390525"/>
                </a:cubicBezTo>
                <a:cubicBezTo>
                  <a:pt x="1903345" y="391809"/>
                  <a:pt x="1897063" y="393700"/>
                  <a:pt x="1890713" y="395287"/>
                </a:cubicBezTo>
                <a:cubicBezTo>
                  <a:pt x="1878013" y="393700"/>
                  <a:pt x="1865205" y="392815"/>
                  <a:pt x="1852613" y="390525"/>
                </a:cubicBezTo>
                <a:cubicBezTo>
                  <a:pt x="1847674" y="389627"/>
                  <a:pt x="1842245" y="388898"/>
                  <a:pt x="1838325" y="385762"/>
                </a:cubicBezTo>
                <a:cubicBezTo>
                  <a:pt x="1833856" y="382186"/>
                  <a:pt x="1833269" y="375051"/>
                  <a:pt x="1828800" y="371475"/>
                </a:cubicBezTo>
                <a:cubicBezTo>
                  <a:pt x="1824880" y="368339"/>
                  <a:pt x="1819003" y="368957"/>
                  <a:pt x="1814513" y="366712"/>
                </a:cubicBezTo>
                <a:cubicBezTo>
                  <a:pt x="1809393" y="364152"/>
                  <a:pt x="1805195" y="360027"/>
                  <a:pt x="1800225" y="357187"/>
                </a:cubicBezTo>
                <a:cubicBezTo>
                  <a:pt x="1794061" y="353665"/>
                  <a:pt x="1786952" y="351788"/>
                  <a:pt x="1781175" y="347662"/>
                </a:cubicBezTo>
                <a:cubicBezTo>
                  <a:pt x="1775695" y="343747"/>
                  <a:pt x="1772062" y="337687"/>
                  <a:pt x="1766888" y="333375"/>
                </a:cubicBezTo>
                <a:cubicBezTo>
                  <a:pt x="1762491" y="329711"/>
                  <a:pt x="1757363" y="327025"/>
                  <a:pt x="1752600" y="323850"/>
                </a:cubicBezTo>
                <a:cubicBezTo>
                  <a:pt x="1751013" y="319087"/>
                  <a:pt x="1751017" y="313447"/>
                  <a:pt x="1747838" y="309562"/>
                </a:cubicBezTo>
                <a:cubicBezTo>
                  <a:pt x="1716601" y="271383"/>
                  <a:pt x="1723867" y="276171"/>
                  <a:pt x="1695450" y="266700"/>
                </a:cubicBezTo>
                <a:cubicBezTo>
                  <a:pt x="1690688" y="263525"/>
                  <a:pt x="1686282" y="259735"/>
                  <a:pt x="1681163" y="257175"/>
                </a:cubicBezTo>
                <a:cubicBezTo>
                  <a:pt x="1641729" y="237457"/>
                  <a:pt x="1693531" y="270183"/>
                  <a:pt x="1652588" y="242887"/>
                </a:cubicBezTo>
                <a:cubicBezTo>
                  <a:pt x="1635125" y="244475"/>
                  <a:pt x="1617558" y="245170"/>
                  <a:pt x="1600200" y="247650"/>
                </a:cubicBezTo>
                <a:cubicBezTo>
                  <a:pt x="1595231" y="248360"/>
                  <a:pt x="1590090" y="249627"/>
                  <a:pt x="1585913" y="252412"/>
                </a:cubicBezTo>
                <a:cubicBezTo>
                  <a:pt x="1580309" y="256148"/>
                  <a:pt x="1576388" y="261937"/>
                  <a:pt x="1571625" y="266700"/>
                </a:cubicBezTo>
                <a:cubicBezTo>
                  <a:pt x="1566282" y="282730"/>
                  <a:pt x="1566755" y="283558"/>
                  <a:pt x="1557338" y="300037"/>
                </a:cubicBezTo>
                <a:cubicBezTo>
                  <a:pt x="1554498" y="305007"/>
                  <a:pt x="1550653" y="309355"/>
                  <a:pt x="1547813" y="314325"/>
                </a:cubicBezTo>
                <a:cubicBezTo>
                  <a:pt x="1544291" y="320489"/>
                  <a:pt x="1540781" y="326728"/>
                  <a:pt x="1538288" y="333375"/>
                </a:cubicBezTo>
                <a:cubicBezTo>
                  <a:pt x="1535990" y="339504"/>
                  <a:pt x="1536772" y="346742"/>
                  <a:pt x="1533525" y="352425"/>
                </a:cubicBezTo>
                <a:cubicBezTo>
                  <a:pt x="1530183" y="358273"/>
                  <a:pt x="1524000" y="361950"/>
                  <a:pt x="1519238" y="366712"/>
                </a:cubicBezTo>
                <a:cubicBezTo>
                  <a:pt x="1517714" y="372809"/>
                  <a:pt x="1513127" y="393222"/>
                  <a:pt x="1509713" y="400050"/>
                </a:cubicBezTo>
                <a:cubicBezTo>
                  <a:pt x="1507153" y="405169"/>
                  <a:pt x="1502748" y="409218"/>
                  <a:pt x="1500188" y="414337"/>
                </a:cubicBezTo>
                <a:cubicBezTo>
                  <a:pt x="1497943" y="418827"/>
                  <a:pt x="1497916" y="424266"/>
                  <a:pt x="1495425" y="428625"/>
                </a:cubicBezTo>
                <a:cubicBezTo>
                  <a:pt x="1491487" y="435517"/>
                  <a:pt x="1484993" y="440736"/>
                  <a:pt x="1481138" y="447675"/>
                </a:cubicBezTo>
                <a:cubicBezTo>
                  <a:pt x="1476986" y="455148"/>
                  <a:pt x="1476144" y="464238"/>
                  <a:pt x="1471613" y="471487"/>
                </a:cubicBezTo>
                <a:cubicBezTo>
                  <a:pt x="1468043" y="477199"/>
                  <a:pt x="1461637" y="480601"/>
                  <a:pt x="1457325" y="485775"/>
                </a:cubicBezTo>
                <a:cubicBezTo>
                  <a:pt x="1452600" y="491445"/>
                  <a:pt x="1434677" y="521546"/>
                  <a:pt x="1433513" y="523875"/>
                </a:cubicBezTo>
                <a:cubicBezTo>
                  <a:pt x="1431268" y="528365"/>
                  <a:pt x="1430789" y="533575"/>
                  <a:pt x="1428750" y="538162"/>
                </a:cubicBezTo>
                <a:cubicBezTo>
                  <a:pt x="1424425" y="547893"/>
                  <a:pt x="1419942" y="557605"/>
                  <a:pt x="1414463" y="566737"/>
                </a:cubicBezTo>
                <a:cubicBezTo>
                  <a:pt x="1405628" y="581462"/>
                  <a:pt x="1395413" y="595312"/>
                  <a:pt x="1385888" y="609600"/>
                </a:cubicBezTo>
                <a:cubicBezTo>
                  <a:pt x="1382713" y="614362"/>
                  <a:pt x="1378923" y="618768"/>
                  <a:pt x="1376363" y="623887"/>
                </a:cubicBezTo>
                <a:cubicBezTo>
                  <a:pt x="1373188" y="630237"/>
                  <a:pt x="1369331" y="636290"/>
                  <a:pt x="1366838" y="642937"/>
                </a:cubicBezTo>
                <a:cubicBezTo>
                  <a:pt x="1360280" y="660424"/>
                  <a:pt x="1366061" y="662763"/>
                  <a:pt x="1352550" y="676275"/>
                </a:cubicBezTo>
                <a:cubicBezTo>
                  <a:pt x="1345362" y="683463"/>
                  <a:pt x="1336675" y="688975"/>
                  <a:pt x="1328738" y="695325"/>
                </a:cubicBezTo>
                <a:cubicBezTo>
                  <a:pt x="1311087" y="730628"/>
                  <a:pt x="1329608" y="701461"/>
                  <a:pt x="1304925" y="723900"/>
                </a:cubicBezTo>
                <a:cubicBezTo>
                  <a:pt x="1247148" y="776424"/>
                  <a:pt x="1288994" y="748699"/>
                  <a:pt x="1243013" y="776287"/>
                </a:cubicBezTo>
                <a:cubicBezTo>
                  <a:pt x="1237603" y="784402"/>
                  <a:pt x="1225110" y="803715"/>
                  <a:pt x="1219200" y="809625"/>
                </a:cubicBezTo>
                <a:cubicBezTo>
                  <a:pt x="1215153" y="813672"/>
                  <a:pt x="1208960" y="815103"/>
                  <a:pt x="1204913" y="819150"/>
                </a:cubicBezTo>
                <a:cubicBezTo>
                  <a:pt x="1187875" y="836188"/>
                  <a:pt x="1177616" y="858140"/>
                  <a:pt x="1162050" y="876300"/>
                </a:cubicBezTo>
                <a:cubicBezTo>
                  <a:pt x="1150291" y="890019"/>
                  <a:pt x="1135312" y="901575"/>
                  <a:pt x="1119188" y="909637"/>
                </a:cubicBezTo>
                <a:cubicBezTo>
                  <a:pt x="1112838" y="912812"/>
                  <a:pt x="1107026" y="917440"/>
                  <a:pt x="1100138" y="919162"/>
                </a:cubicBezTo>
                <a:cubicBezTo>
                  <a:pt x="1087721" y="922266"/>
                  <a:pt x="1074764" y="922561"/>
                  <a:pt x="1062038" y="923925"/>
                </a:cubicBezTo>
                <a:cubicBezTo>
                  <a:pt x="1030311" y="927324"/>
                  <a:pt x="998077" y="927193"/>
                  <a:pt x="966788" y="933450"/>
                </a:cubicBezTo>
                <a:cubicBezTo>
                  <a:pt x="936557" y="939496"/>
                  <a:pt x="950828" y="936249"/>
                  <a:pt x="923925" y="942975"/>
                </a:cubicBezTo>
                <a:cubicBezTo>
                  <a:pt x="895350" y="941387"/>
                  <a:pt x="866217" y="944049"/>
                  <a:pt x="838200" y="938212"/>
                </a:cubicBezTo>
                <a:cubicBezTo>
                  <a:pt x="826993" y="935877"/>
                  <a:pt x="819150" y="925512"/>
                  <a:pt x="809625" y="919162"/>
                </a:cubicBezTo>
                <a:lnTo>
                  <a:pt x="795338" y="909637"/>
                </a:lnTo>
                <a:lnTo>
                  <a:pt x="766763" y="866775"/>
                </a:lnTo>
                <a:cubicBezTo>
                  <a:pt x="763588" y="862012"/>
                  <a:pt x="759048" y="857917"/>
                  <a:pt x="757238" y="852487"/>
                </a:cubicBezTo>
                <a:cubicBezTo>
                  <a:pt x="751166" y="834272"/>
                  <a:pt x="746548" y="822850"/>
                  <a:pt x="742950" y="804862"/>
                </a:cubicBezTo>
                <a:cubicBezTo>
                  <a:pt x="741056" y="795393"/>
                  <a:pt x="739775" y="785812"/>
                  <a:pt x="738188" y="776287"/>
                </a:cubicBezTo>
                <a:cubicBezTo>
                  <a:pt x="736600" y="749300"/>
                  <a:pt x="736115" y="722225"/>
                  <a:pt x="733425" y="695325"/>
                </a:cubicBezTo>
                <a:cubicBezTo>
                  <a:pt x="732925" y="690330"/>
                  <a:pt x="729752" y="685938"/>
                  <a:pt x="728663" y="681037"/>
                </a:cubicBezTo>
                <a:cubicBezTo>
                  <a:pt x="720671" y="645074"/>
                  <a:pt x="727701" y="654341"/>
                  <a:pt x="714375" y="614362"/>
                </a:cubicBezTo>
                <a:lnTo>
                  <a:pt x="704850" y="585787"/>
                </a:lnTo>
                <a:cubicBezTo>
                  <a:pt x="703263" y="581025"/>
                  <a:pt x="701306" y="576370"/>
                  <a:pt x="700088" y="571500"/>
                </a:cubicBezTo>
                <a:cubicBezTo>
                  <a:pt x="698500" y="565150"/>
                  <a:pt x="697206" y="558719"/>
                  <a:pt x="695325" y="552450"/>
                </a:cubicBezTo>
                <a:cubicBezTo>
                  <a:pt x="692440" y="542833"/>
                  <a:pt x="683419" y="507999"/>
                  <a:pt x="671513" y="500062"/>
                </a:cubicBezTo>
                <a:close/>
              </a:path>
            </a:pathLst>
          </a:custGeom>
          <a:solidFill>
            <a:srgbClr val="FFFF00">
              <a:alpha val="36863"/>
            </a:srgbClr>
          </a:solidFill>
          <a:ln w="127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bg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600" dirty="0">
              <a:solidFill>
                <a:schemeClr val="bg1"/>
              </a:solidFill>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bg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600" dirty="0">
              <a:solidFill>
                <a:schemeClr val="bg1"/>
              </a:solidFill>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Arial" charset="0"/>
              </a:rPr>
              <a:t>	     </a:t>
            </a:r>
            <a:r>
              <a:rPr kumimoji="0" lang="en-US" sz="1600" b="1" i="0" u="none" strike="noStrike" cap="none" normalizeH="0" baseline="0" dirty="0">
                <a:ln>
                  <a:noFill/>
                </a:ln>
                <a:effectLst/>
                <a:latin typeface="Arial" charset="0"/>
              </a:rPr>
              <a:t>Village</a:t>
            </a:r>
            <a:endParaRPr kumimoji="0" lang="en-NZ" sz="1600" b="1" i="0" u="none" strike="noStrike" cap="none" normalizeH="0" baseline="0" dirty="0">
              <a:ln>
                <a:noFill/>
              </a:ln>
              <a:effectLst/>
              <a:latin typeface="Arial" charset="0"/>
            </a:endParaRPr>
          </a:p>
        </p:txBody>
      </p:sp>
      <p:sp>
        <p:nvSpPr>
          <p:cNvPr id="28" name="Freeform: Shape 27">
            <a:extLst>
              <a:ext uri="{FF2B5EF4-FFF2-40B4-BE49-F238E27FC236}">
                <a16:creationId xmlns:a16="http://schemas.microsoft.com/office/drawing/2014/main" id="{C18206C7-D583-4875-8442-1DB2D1A1368F}"/>
              </a:ext>
            </a:extLst>
          </p:cNvPr>
          <p:cNvSpPr/>
          <p:nvPr/>
        </p:nvSpPr>
        <p:spPr bwMode="auto">
          <a:xfrm>
            <a:off x="4200525" y="2528674"/>
            <a:ext cx="3710272" cy="1258154"/>
          </a:xfrm>
          <a:custGeom>
            <a:avLst/>
            <a:gdLst>
              <a:gd name="connsiteX0" fmla="*/ 47625 w 3148013"/>
              <a:gd name="connsiteY0" fmla="*/ 238420 h 1205847"/>
              <a:gd name="connsiteX1" fmla="*/ 61913 w 3148013"/>
              <a:gd name="connsiteY1" fmla="*/ 281283 h 1205847"/>
              <a:gd name="connsiteX2" fmla="*/ 71438 w 3148013"/>
              <a:gd name="connsiteY2" fmla="*/ 314620 h 1205847"/>
              <a:gd name="connsiteX3" fmla="*/ 76200 w 3148013"/>
              <a:gd name="connsiteY3" fmla="*/ 333670 h 1205847"/>
              <a:gd name="connsiteX4" fmla="*/ 80963 w 3148013"/>
              <a:gd name="connsiteY4" fmla="*/ 347958 h 1205847"/>
              <a:gd name="connsiteX5" fmla="*/ 90488 w 3148013"/>
              <a:gd name="connsiteY5" fmla="*/ 381295 h 1205847"/>
              <a:gd name="connsiteX6" fmla="*/ 76200 w 3148013"/>
              <a:gd name="connsiteY6" fmla="*/ 447970 h 1205847"/>
              <a:gd name="connsiteX7" fmla="*/ 71438 w 3148013"/>
              <a:gd name="connsiteY7" fmla="*/ 462258 h 1205847"/>
              <a:gd name="connsiteX8" fmla="*/ 57150 w 3148013"/>
              <a:gd name="connsiteY8" fmla="*/ 490833 h 1205847"/>
              <a:gd name="connsiteX9" fmla="*/ 52388 w 3148013"/>
              <a:gd name="connsiteY9" fmla="*/ 533695 h 1205847"/>
              <a:gd name="connsiteX10" fmla="*/ 42863 w 3148013"/>
              <a:gd name="connsiteY10" fmla="*/ 576558 h 1205847"/>
              <a:gd name="connsiteX11" fmla="*/ 33338 w 3148013"/>
              <a:gd name="connsiteY11" fmla="*/ 619420 h 1205847"/>
              <a:gd name="connsiteX12" fmla="*/ 23813 w 3148013"/>
              <a:gd name="connsiteY12" fmla="*/ 633708 h 1205847"/>
              <a:gd name="connsiteX13" fmla="*/ 19050 w 3148013"/>
              <a:gd name="connsiteY13" fmla="*/ 647995 h 1205847"/>
              <a:gd name="connsiteX14" fmla="*/ 9525 w 3148013"/>
              <a:gd name="connsiteY14" fmla="*/ 667045 h 1205847"/>
              <a:gd name="connsiteX15" fmla="*/ 0 w 3148013"/>
              <a:gd name="connsiteY15" fmla="*/ 700383 h 1205847"/>
              <a:gd name="connsiteX16" fmla="*/ 9525 w 3148013"/>
              <a:gd name="connsiteY16" fmla="*/ 776583 h 1205847"/>
              <a:gd name="connsiteX17" fmla="*/ 19050 w 3148013"/>
              <a:gd name="connsiteY17" fmla="*/ 790870 h 1205847"/>
              <a:gd name="connsiteX18" fmla="*/ 28575 w 3148013"/>
              <a:gd name="connsiteY18" fmla="*/ 819445 h 1205847"/>
              <a:gd name="connsiteX19" fmla="*/ 33338 w 3148013"/>
              <a:gd name="connsiteY19" fmla="*/ 833733 h 1205847"/>
              <a:gd name="connsiteX20" fmla="*/ 38100 w 3148013"/>
              <a:gd name="connsiteY20" fmla="*/ 848020 h 1205847"/>
              <a:gd name="connsiteX21" fmla="*/ 42863 w 3148013"/>
              <a:gd name="connsiteY21" fmla="*/ 900408 h 1205847"/>
              <a:gd name="connsiteX22" fmla="*/ 47625 w 3148013"/>
              <a:gd name="connsiteY22" fmla="*/ 962320 h 1205847"/>
              <a:gd name="connsiteX23" fmla="*/ 52388 w 3148013"/>
              <a:gd name="connsiteY23" fmla="*/ 981370 h 1205847"/>
              <a:gd name="connsiteX24" fmla="*/ 57150 w 3148013"/>
              <a:gd name="connsiteY24" fmla="*/ 1005183 h 1205847"/>
              <a:gd name="connsiteX25" fmla="*/ 66675 w 3148013"/>
              <a:gd name="connsiteY25" fmla="*/ 1057570 h 1205847"/>
              <a:gd name="connsiteX26" fmla="*/ 76200 w 3148013"/>
              <a:gd name="connsiteY26" fmla="*/ 1071858 h 1205847"/>
              <a:gd name="connsiteX27" fmla="*/ 95250 w 3148013"/>
              <a:gd name="connsiteY27" fmla="*/ 1114720 h 1205847"/>
              <a:gd name="connsiteX28" fmla="*/ 109538 w 3148013"/>
              <a:gd name="connsiteY28" fmla="*/ 1119483 h 1205847"/>
              <a:gd name="connsiteX29" fmla="*/ 166688 w 3148013"/>
              <a:gd name="connsiteY29" fmla="*/ 1114720 h 1205847"/>
              <a:gd name="connsiteX30" fmla="*/ 180975 w 3148013"/>
              <a:gd name="connsiteY30" fmla="*/ 1105195 h 1205847"/>
              <a:gd name="connsiteX31" fmla="*/ 228600 w 3148013"/>
              <a:gd name="connsiteY31" fmla="*/ 1109958 h 1205847"/>
              <a:gd name="connsiteX32" fmla="*/ 242888 w 3148013"/>
              <a:gd name="connsiteY32" fmla="*/ 1119483 h 1205847"/>
              <a:gd name="connsiteX33" fmla="*/ 276225 w 3148013"/>
              <a:gd name="connsiteY33" fmla="*/ 1129008 h 1205847"/>
              <a:gd name="connsiteX34" fmla="*/ 304800 w 3148013"/>
              <a:gd name="connsiteY34" fmla="*/ 1148058 h 1205847"/>
              <a:gd name="connsiteX35" fmla="*/ 342900 w 3148013"/>
              <a:gd name="connsiteY35" fmla="*/ 1152820 h 1205847"/>
              <a:gd name="connsiteX36" fmla="*/ 357188 w 3148013"/>
              <a:gd name="connsiteY36" fmla="*/ 1157583 h 1205847"/>
              <a:gd name="connsiteX37" fmla="*/ 385763 w 3148013"/>
              <a:gd name="connsiteY37" fmla="*/ 1162345 h 1205847"/>
              <a:gd name="connsiteX38" fmla="*/ 447675 w 3148013"/>
              <a:gd name="connsiteY38" fmla="*/ 1157583 h 1205847"/>
              <a:gd name="connsiteX39" fmla="*/ 581025 w 3148013"/>
              <a:gd name="connsiteY39" fmla="*/ 1162345 h 1205847"/>
              <a:gd name="connsiteX40" fmla="*/ 633413 w 3148013"/>
              <a:gd name="connsiteY40" fmla="*/ 1167108 h 1205847"/>
              <a:gd name="connsiteX41" fmla="*/ 695325 w 3148013"/>
              <a:gd name="connsiteY41" fmla="*/ 1171870 h 1205847"/>
              <a:gd name="connsiteX42" fmla="*/ 862013 w 3148013"/>
              <a:gd name="connsiteY42" fmla="*/ 1162345 h 1205847"/>
              <a:gd name="connsiteX43" fmla="*/ 900113 w 3148013"/>
              <a:gd name="connsiteY43" fmla="*/ 1152820 h 1205847"/>
              <a:gd name="connsiteX44" fmla="*/ 928688 w 3148013"/>
              <a:gd name="connsiteY44" fmla="*/ 1148058 h 1205847"/>
              <a:gd name="connsiteX45" fmla="*/ 1066800 w 3148013"/>
              <a:gd name="connsiteY45" fmla="*/ 1152820 h 1205847"/>
              <a:gd name="connsiteX46" fmla="*/ 1081088 w 3148013"/>
              <a:gd name="connsiteY46" fmla="*/ 1157583 h 1205847"/>
              <a:gd name="connsiteX47" fmla="*/ 1100138 w 3148013"/>
              <a:gd name="connsiteY47" fmla="*/ 1162345 h 1205847"/>
              <a:gd name="connsiteX48" fmla="*/ 1162050 w 3148013"/>
              <a:gd name="connsiteY48" fmla="*/ 1171870 h 1205847"/>
              <a:gd name="connsiteX49" fmla="*/ 1195388 w 3148013"/>
              <a:gd name="connsiteY49" fmla="*/ 1176633 h 1205847"/>
              <a:gd name="connsiteX50" fmla="*/ 1366838 w 3148013"/>
              <a:gd name="connsiteY50" fmla="*/ 1171870 h 1205847"/>
              <a:gd name="connsiteX51" fmla="*/ 1409700 w 3148013"/>
              <a:gd name="connsiteY51" fmla="*/ 1162345 h 1205847"/>
              <a:gd name="connsiteX52" fmla="*/ 1443038 w 3148013"/>
              <a:gd name="connsiteY52" fmla="*/ 1157583 h 1205847"/>
              <a:gd name="connsiteX53" fmla="*/ 1471613 w 3148013"/>
              <a:gd name="connsiteY53" fmla="*/ 1152820 h 1205847"/>
              <a:gd name="connsiteX54" fmla="*/ 1547813 w 3148013"/>
              <a:gd name="connsiteY54" fmla="*/ 1157583 h 1205847"/>
              <a:gd name="connsiteX55" fmla="*/ 1562100 w 3148013"/>
              <a:gd name="connsiteY55" fmla="*/ 1162345 h 1205847"/>
              <a:gd name="connsiteX56" fmla="*/ 1871663 w 3148013"/>
              <a:gd name="connsiteY56" fmla="*/ 1167108 h 1205847"/>
              <a:gd name="connsiteX57" fmla="*/ 2009775 w 3148013"/>
              <a:gd name="connsiteY57" fmla="*/ 1181395 h 1205847"/>
              <a:gd name="connsiteX58" fmla="*/ 2038350 w 3148013"/>
              <a:gd name="connsiteY58" fmla="*/ 1186158 h 1205847"/>
              <a:gd name="connsiteX59" fmla="*/ 2081213 w 3148013"/>
              <a:gd name="connsiteY59" fmla="*/ 1190920 h 1205847"/>
              <a:gd name="connsiteX60" fmla="*/ 2119313 w 3148013"/>
              <a:gd name="connsiteY60" fmla="*/ 1195683 h 1205847"/>
              <a:gd name="connsiteX61" fmla="*/ 2195513 w 3148013"/>
              <a:gd name="connsiteY61" fmla="*/ 1200445 h 1205847"/>
              <a:gd name="connsiteX62" fmla="*/ 2309813 w 3148013"/>
              <a:gd name="connsiteY62" fmla="*/ 1200445 h 1205847"/>
              <a:gd name="connsiteX63" fmla="*/ 2352675 w 3148013"/>
              <a:gd name="connsiteY63" fmla="*/ 1190920 h 1205847"/>
              <a:gd name="connsiteX64" fmla="*/ 2714625 w 3148013"/>
              <a:gd name="connsiteY64" fmla="*/ 1181395 h 1205847"/>
              <a:gd name="connsiteX65" fmla="*/ 2762250 w 3148013"/>
              <a:gd name="connsiteY65" fmla="*/ 1167108 h 1205847"/>
              <a:gd name="connsiteX66" fmla="*/ 2790825 w 3148013"/>
              <a:gd name="connsiteY66" fmla="*/ 1152820 h 1205847"/>
              <a:gd name="connsiteX67" fmla="*/ 2938463 w 3148013"/>
              <a:gd name="connsiteY67" fmla="*/ 1143295 h 1205847"/>
              <a:gd name="connsiteX68" fmla="*/ 3081338 w 3148013"/>
              <a:gd name="connsiteY68" fmla="*/ 1148058 h 1205847"/>
              <a:gd name="connsiteX69" fmla="*/ 3095625 w 3148013"/>
              <a:gd name="connsiteY69" fmla="*/ 1143295 h 1205847"/>
              <a:gd name="connsiteX70" fmla="*/ 3114675 w 3148013"/>
              <a:gd name="connsiteY70" fmla="*/ 1129008 h 1205847"/>
              <a:gd name="connsiteX71" fmla="*/ 3119438 w 3148013"/>
              <a:gd name="connsiteY71" fmla="*/ 1114720 h 1205847"/>
              <a:gd name="connsiteX72" fmla="*/ 3128963 w 3148013"/>
              <a:gd name="connsiteY72" fmla="*/ 1100433 h 1205847"/>
              <a:gd name="connsiteX73" fmla="*/ 3133725 w 3148013"/>
              <a:gd name="connsiteY73" fmla="*/ 1086145 h 1205847"/>
              <a:gd name="connsiteX74" fmla="*/ 3138488 w 3148013"/>
              <a:gd name="connsiteY74" fmla="*/ 1067095 h 1205847"/>
              <a:gd name="connsiteX75" fmla="*/ 3148013 w 3148013"/>
              <a:gd name="connsiteY75" fmla="*/ 1048045 h 1205847"/>
              <a:gd name="connsiteX76" fmla="*/ 3138488 w 3148013"/>
              <a:gd name="connsiteY76" fmla="*/ 719433 h 1205847"/>
              <a:gd name="connsiteX77" fmla="*/ 3148013 w 3148013"/>
              <a:gd name="connsiteY77" fmla="*/ 519408 h 1205847"/>
              <a:gd name="connsiteX78" fmla="*/ 3143250 w 3148013"/>
              <a:gd name="connsiteY78" fmla="*/ 266995 h 1205847"/>
              <a:gd name="connsiteX79" fmla="*/ 3128963 w 3148013"/>
              <a:gd name="connsiteY79" fmla="*/ 209845 h 1205847"/>
              <a:gd name="connsiteX80" fmla="*/ 3124200 w 3148013"/>
              <a:gd name="connsiteY80" fmla="*/ 162220 h 1205847"/>
              <a:gd name="connsiteX81" fmla="*/ 3114675 w 3148013"/>
              <a:gd name="connsiteY81" fmla="*/ 114595 h 1205847"/>
              <a:gd name="connsiteX82" fmla="*/ 3095625 w 3148013"/>
              <a:gd name="connsiteY82" fmla="*/ 86020 h 1205847"/>
              <a:gd name="connsiteX83" fmla="*/ 3067050 w 3148013"/>
              <a:gd name="connsiteY83" fmla="*/ 76495 h 1205847"/>
              <a:gd name="connsiteX84" fmla="*/ 3048000 w 3148013"/>
              <a:gd name="connsiteY84" fmla="*/ 66970 h 1205847"/>
              <a:gd name="connsiteX85" fmla="*/ 3014663 w 3148013"/>
              <a:gd name="connsiteY85" fmla="*/ 57445 h 1205847"/>
              <a:gd name="connsiteX86" fmla="*/ 2995613 w 3148013"/>
              <a:gd name="connsiteY86" fmla="*/ 47920 h 1205847"/>
              <a:gd name="connsiteX87" fmla="*/ 2938463 w 3148013"/>
              <a:gd name="connsiteY87" fmla="*/ 24108 h 1205847"/>
              <a:gd name="connsiteX88" fmla="*/ 2914650 w 3148013"/>
              <a:gd name="connsiteY88" fmla="*/ 14583 h 1205847"/>
              <a:gd name="connsiteX89" fmla="*/ 2886075 w 3148013"/>
              <a:gd name="connsiteY89" fmla="*/ 9820 h 1205847"/>
              <a:gd name="connsiteX90" fmla="*/ 2867025 w 3148013"/>
              <a:gd name="connsiteY90" fmla="*/ 295 h 1205847"/>
              <a:gd name="connsiteX91" fmla="*/ 2833688 w 3148013"/>
              <a:gd name="connsiteY91" fmla="*/ 5058 h 1205847"/>
              <a:gd name="connsiteX92" fmla="*/ 2809875 w 3148013"/>
              <a:gd name="connsiteY92" fmla="*/ 33633 h 1205847"/>
              <a:gd name="connsiteX93" fmla="*/ 2805113 w 3148013"/>
              <a:gd name="connsiteY93" fmla="*/ 52683 h 1205847"/>
              <a:gd name="connsiteX94" fmla="*/ 2786063 w 3148013"/>
              <a:gd name="connsiteY94" fmla="*/ 95545 h 1205847"/>
              <a:gd name="connsiteX95" fmla="*/ 2776538 w 3148013"/>
              <a:gd name="connsiteY95" fmla="*/ 133645 h 1205847"/>
              <a:gd name="connsiteX96" fmla="*/ 2733675 w 3148013"/>
              <a:gd name="connsiteY96" fmla="*/ 190795 h 1205847"/>
              <a:gd name="connsiteX97" fmla="*/ 2719388 w 3148013"/>
              <a:gd name="connsiteY97" fmla="*/ 224133 h 1205847"/>
              <a:gd name="connsiteX98" fmla="*/ 2686050 w 3148013"/>
              <a:gd name="connsiteY98" fmla="*/ 257470 h 1205847"/>
              <a:gd name="connsiteX99" fmla="*/ 2671763 w 3148013"/>
              <a:gd name="connsiteY99" fmla="*/ 271758 h 1205847"/>
              <a:gd name="connsiteX100" fmla="*/ 2657475 w 3148013"/>
              <a:gd name="connsiteY100" fmla="*/ 286045 h 1205847"/>
              <a:gd name="connsiteX101" fmla="*/ 2647950 w 3148013"/>
              <a:gd name="connsiteY101" fmla="*/ 300333 h 1205847"/>
              <a:gd name="connsiteX102" fmla="*/ 2633663 w 3148013"/>
              <a:gd name="connsiteY102" fmla="*/ 309858 h 1205847"/>
              <a:gd name="connsiteX103" fmla="*/ 2614613 w 3148013"/>
              <a:gd name="connsiteY103" fmla="*/ 324145 h 1205847"/>
              <a:gd name="connsiteX104" fmla="*/ 2586038 w 3148013"/>
              <a:gd name="connsiteY104" fmla="*/ 347958 h 1205847"/>
              <a:gd name="connsiteX105" fmla="*/ 2547938 w 3148013"/>
              <a:gd name="connsiteY105" fmla="*/ 357483 h 1205847"/>
              <a:gd name="connsiteX106" fmla="*/ 2514600 w 3148013"/>
              <a:gd name="connsiteY106" fmla="*/ 371770 h 1205847"/>
              <a:gd name="connsiteX107" fmla="*/ 2428875 w 3148013"/>
              <a:gd name="connsiteY107" fmla="*/ 386058 h 1205847"/>
              <a:gd name="connsiteX108" fmla="*/ 2409825 w 3148013"/>
              <a:gd name="connsiteY108" fmla="*/ 390820 h 1205847"/>
              <a:gd name="connsiteX109" fmla="*/ 2381250 w 3148013"/>
              <a:gd name="connsiteY109" fmla="*/ 395583 h 1205847"/>
              <a:gd name="connsiteX110" fmla="*/ 2366963 w 3148013"/>
              <a:gd name="connsiteY110" fmla="*/ 400345 h 1205847"/>
              <a:gd name="connsiteX111" fmla="*/ 2347913 w 3148013"/>
              <a:gd name="connsiteY111" fmla="*/ 405108 h 1205847"/>
              <a:gd name="connsiteX112" fmla="*/ 2314575 w 3148013"/>
              <a:gd name="connsiteY112" fmla="*/ 424158 h 1205847"/>
              <a:gd name="connsiteX113" fmla="*/ 2290763 w 3148013"/>
              <a:gd name="connsiteY113" fmla="*/ 438445 h 1205847"/>
              <a:gd name="connsiteX114" fmla="*/ 2271713 w 3148013"/>
              <a:gd name="connsiteY114" fmla="*/ 443208 h 1205847"/>
              <a:gd name="connsiteX115" fmla="*/ 2243138 w 3148013"/>
              <a:gd name="connsiteY115" fmla="*/ 452733 h 1205847"/>
              <a:gd name="connsiteX116" fmla="*/ 2214563 w 3148013"/>
              <a:gd name="connsiteY116" fmla="*/ 462258 h 1205847"/>
              <a:gd name="connsiteX117" fmla="*/ 2200275 w 3148013"/>
              <a:gd name="connsiteY117" fmla="*/ 467020 h 1205847"/>
              <a:gd name="connsiteX118" fmla="*/ 2157413 w 3148013"/>
              <a:gd name="connsiteY118" fmla="*/ 471783 h 1205847"/>
              <a:gd name="connsiteX119" fmla="*/ 1966913 w 3148013"/>
              <a:gd name="connsiteY119" fmla="*/ 471783 h 1205847"/>
              <a:gd name="connsiteX120" fmla="*/ 1943100 w 3148013"/>
              <a:gd name="connsiteY120" fmla="*/ 467020 h 1205847"/>
              <a:gd name="connsiteX121" fmla="*/ 1909763 w 3148013"/>
              <a:gd name="connsiteY121" fmla="*/ 462258 h 1205847"/>
              <a:gd name="connsiteX122" fmla="*/ 1862138 w 3148013"/>
              <a:gd name="connsiteY122" fmla="*/ 452733 h 1205847"/>
              <a:gd name="connsiteX123" fmla="*/ 1833563 w 3148013"/>
              <a:gd name="connsiteY123" fmla="*/ 443208 h 1205847"/>
              <a:gd name="connsiteX124" fmla="*/ 1709738 w 3148013"/>
              <a:gd name="connsiteY124" fmla="*/ 438445 h 1205847"/>
              <a:gd name="connsiteX125" fmla="*/ 1662113 w 3148013"/>
              <a:gd name="connsiteY125" fmla="*/ 433683 h 1205847"/>
              <a:gd name="connsiteX126" fmla="*/ 1633538 w 3148013"/>
              <a:gd name="connsiteY126" fmla="*/ 428920 h 1205847"/>
              <a:gd name="connsiteX127" fmla="*/ 1590675 w 3148013"/>
              <a:gd name="connsiteY127" fmla="*/ 424158 h 1205847"/>
              <a:gd name="connsiteX128" fmla="*/ 1571625 w 3148013"/>
              <a:gd name="connsiteY128" fmla="*/ 419395 h 1205847"/>
              <a:gd name="connsiteX129" fmla="*/ 1504950 w 3148013"/>
              <a:gd name="connsiteY129" fmla="*/ 409870 h 1205847"/>
              <a:gd name="connsiteX130" fmla="*/ 1471613 w 3148013"/>
              <a:gd name="connsiteY130" fmla="*/ 400345 h 1205847"/>
              <a:gd name="connsiteX131" fmla="*/ 1443038 w 3148013"/>
              <a:gd name="connsiteY131" fmla="*/ 395583 h 1205847"/>
              <a:gd name="connsiteX132" fmla="*/ 1419225 w 3148013"/>
              <a:gd name="connsiteY132" fmla="*/ 390820 h 1205847"/>
              <a:gd name="connsiteX133" fmla="*/ 1266825 w 3148013"/>
              <a:gd name="connsiteY133" fmla="*/ 395583 h 1205847"/>
              <a:gd name="connsiteX134" fmla="*/ 1185863 w 3148013"/>
              <a:gd name="connsiteY134" fmla="*/ 405108 h 1205847"/>
              <a:gd name="connsiteX135" fmla="*/ 919163 w 3148013"/>
              <a:gd name="connsiteY135" fmla="*/ 395583 h 1205847"/>
              <a:gd name="connsiteX136" fmla="*/ 876300 w 3148013"/>
              <a:gd name="connsiteY136" fmla="*/ 386058 h 1205847"/>
              <a:gd name="connsiteX137" fmla="*/ 828675 w 3148013"/>
              <a:gd name="connsiteY137" fmla="*/ 376533 h 1205847"/>
              <a:gd name="connsiteX138" fmla="*/ 804863 w 3148013"/>
              <a:gd name="connsiteY138" fmla="*/ 371770 h 1205847"/>
              <a:gd name="connsiteX139" fmla="*/ 728663 w 3148013"/>
              <a:gd name="connsiteY139" fmla="*/ 362245 h 1205847"/>
              <a:gd name="connsiteX140" fmla="*/ 690563 w 3148013"/>
              <a:gd name="connsiteY140" fmla="*/ 357483 h 1205847"/>
              <a:gd name="connsiteX141" fmla="*/ 647700 w 3148013"/>
              <a:gd name="connsiteY141" fmla="*/ 343195 h 1205847"/>
              <a:gd name="connsiteX142" fmla="*/ 633413 w 3148013"/>
              <a:gd name="connsiteY142" fmla="*/ 338433 h 1205847"/>
              <a:gd name="connsiteX143" fmla="*/ 604838 w 3148013"/>
              <a:gd name="connsiteY143" fmla="*/ 333670 h 1205847"/>
              <a:gd name="connsiteX144" fmla="*/ 590550 w 3148013"/>
              <a:gd name="connsiteY144" fmla="*/ 328908 h 1205847"/>
              <a:gd name="connsiteX145" fmla="*/ 566738 w 3148013"/>
              <a:gd name="connsiteY145" fmla="*/ 319383 h 1205847"/>
              <a:gd name="connsiteX146" fmla="*/ 528638 w 3148013"/>
              <a:gd name="connsiteY146" fmla="*/ 314620 h 1205847"/>
              <a:gd name="connsiteX147" fmla="*/ 442913 w 3148013"/>
              <a:gd name="connsiteY147" fmla="*/ 305095 h 1205847"/>
              <a:gd name="connsiteX148" fmla="*/ 390525 w 3148013"/>
              <a:gd name="connsiteY148" fmla="*/ 295570 h 1205847"/>
              <a:gd name="connsiteX149" fmla="*/ 357188 w 3148013"/>
              <a:gd name="connsiteY149" fmla="*/ 290808 h 1205847"/>
              <a:gd name="connsiteX150" fmla="*/ 319088 w 3148013"/>
              <a:gd name="connsiteY150" fmla="*/ 281283 h 1205847"/>
              <a:gd name="connsiteX151" fmla="*/ 300038 w 3148013"/>
              <a:gd name="connsiteY151" fmla="*/ 276520 h 1205847"/>
              <a:gd name="connsiteX152" fmla="*/ 266700 w 3148013"/>
              <a:gd name="connsiteY152" fmla="*/ 257470 h 1205847"/>
              <a:gd name="connsiteX153" fmla="*/ 252413 w 3148013"/>
              <a:gd name="connsiteY153" fmla="*/ 252708 h 1205847"/>
              <a:gd name="connsiteX154" fmla="*/ 228600 w 3148013"/>
              <a:gd name="connsiteY154" fmla="*/ 228895 h 1205847"/>
              <a:gd name="connsiteX155" fmla="*/ 114300 w 3148013"/>
              <a:gd name="connsiteY155" fmla="*/ 205083 h 1205847"/>
              <a:gd name="connsiteX156" fmla="*/ 57150 w 3148013"/>
              <a:gd name="connsiteY156" fmla="*/ 224133 h 1205847"/>
              <a:gd name="connsiteX157" fmla="*/ 47625 w 3148013"/>
              <a:gd name="connsiteY157" fmla="*/ 238420 h 120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148013" h="1205847">
                <a:moveTo>
                  <a:pt x="47625" y="238420"/>
                </a:moveTo>
                <a:cubicBezTo>
                  <a:pt x="48419" y="247945"/>
                  <a:pt x="58261" y="266672"/>
                  <a:pt x="61913" y="281283"/>
                </a:cubicBezTo>
                <a:cubicBezTo>
                  <a:pt x="76800" y="340837"/>
                  <a:pt x="57773" y="266794"/>
                  <a:pt x="71438" y="314620"/>
                </a:cubicBezTo>
                <a:cubicBezTo>
                  <a:pt x="73236" y="320914"/>
                  <a:pt x="74402" y="327376"/>
                  <a:pt x="76200" y="333670"/>
                </a:cubicBezTo>
                <a:cubicBezTo>
                  <a:pt x="77579" y="338497"/>
                  <a:pt x="79584" y="343131"/>
                  <a:pt x="80963" y="347958"/>
                </a:cubicBezTo>
                <a:cubicBezTo>
                  <a:pt x="92921" y="389810"/>
                  <a:pt x="79070" y="347046"/>
                  <a:pt x="90488" y="381295"/>
                </a:cubicBezTo>
                <a:cubicBezTo>
                  <a:pt x="84479" y="429362"/>
                  <a:pt x="89773" y="407250"/>
                  <a:pt x="76200" y="447970"/>
                </a:cubicBezTo>
                <a:cubicBezTo>
                  <a:pt x="74613" y="452733"/>
                  <a:pt x="74223" y="458081"/>
                  <a:pt x="71438" y="462258"/>
                </a:cubicBezTo>
                <a:cubicBezTo>
                  <a:pt x="59128" y="480722"/>
                  <a:pt x="63723" y="471115"/>
                  <a:pt x="57150" y="490833"/>
                </a:cubicBezTo>
                <a:cubicBezTo>
                  <a:pt x="55563" y="505120"/>
                  <a:pt x="54421" y="519464"/>
                  <a:pt x="52388" y="533695"/>
                </a:cubicBezTo>
                <a:cubicBezTo>
                  <a:pt x="49518" y="553787"/>
                  <a:pt x="47020" y="557853"/>
                  <a:pt x="42863" y="576558"/>
                </a:cubicBezTo>
                <a:cubicBezTo>
                  <a:pt x="41821" y="581245"/>
                  <a:pt x="36016" y="613172"/>
                  <a:pt x="33338" y="619420"/>
                </a:cubicBezTo>
                <a:cubicBezTo>
                  <a:pt x="31083" y="624681"/>
                  <a:pt x="26373" y="628588"/>
                  <a:pt x="23813" y="633708"/>
                </a:cubicBezTo>
                <a:cubicBezTo>
                  <a:pt x="21568" y="638198"/>
                  <a:pt x="21028" y="643381"/>
                  <a:pt x="19050" y="647995"/>
                </a:cubicBezTo>
                <a:cubicBezTo>
                  <a:pt x="16253" y="654520"/>
                  <a:pt x="12322" y="660519"/>
                  <a:pt x="9525" y="667045"/>
                </a:cubicBezTo>
                <a:cubicBezTo>
                  <a:pt x="5428" y="676605"/>
                  <a:pt x="2415" y="690724"/>
                  <a:pt x="0" y="700383"/>
                </a:cubicBezTo>
                <a:cubicBezTo>
                  <a:pt x="908" y="712187"/>
                  <a:pt x="-753" y="756026"/>
                  <a:pt x="9525" y="776583"/>
                </a:cubicBezTo>
                <a:cubicBezTo>
                  <a:pt x="12085" y="781702"/>
                  <a:pt x="16725" y="785640"/>
                  <a:pt x="19050" y="790870"/>
                </a:cubicBezTo>
                <a:cubicBezTo>
                  <a:pt x="23128" y="800045"/>
                  <a:pt x="25400" y="809920"/>
                  <a:pt x="28575" y="819445"/>
                </a:cubicBezTo>
                <a:lnTo>
                  <a:pt x="33338" y="833733"/>
                </a:lnTo>
                <a:lnTo>
                  <a:pt x="38100" y="848020"/>
                </a:lnTo>
                <a:cubicBezTo>
                  <a:pt x="39688" y="865483"/>
                  <a:pt x="41407" y="882934"/>
                  <a:pt x="42863" y="900408"/>
                </a:cubicBezTo>
                <a:cubicBezTo>
                  <a:pt x="44582" y="921035"/>
                  <a:pt x="45207" y="941763"/>
                  <a:pt x="47625" y="962320"/>
                </a:cubicBezTo>
                <a:cubicBezTo>
                  <a:pt x="48390" y="968821"/>
                  <a:pt x="50968" y="974980"/>
                  <a:pt x="52388" y="981370"/>
                </a:cubicBezTo>
                <a:cubicBezTo>
                  <a:pt x="54144" y="989272"/>
                  <a:pt x="55819" y="997198"/>
                  <a:pt x="57150" y="1005183"/>
                </a:cubicBezTo>
                <a:cubicBezTo>
                  <a:pt x="58554" y="1013604"/>
                  <a:pt x="61689" y="1045937"/>
                  <a:pt x="66675" y="1057570"/>
                </a:cubicBezTo>
                <a:cubicBezTo>
                  <a:pt x="68930" y="1062831"/>
                  <a:pt x="73875" y="1066627"/>
                  <a:pt x="76200" y="1071858"/>
                </a:cubicBezTo>
                <a:cubicBezTo>
                  <a:pt x="80616" y="1081794"/>
                  <a:pt x="84100" y="1105800"/>
                  <a:pt x="95250" y="1114720"/>
                </a:cubicBezTo>
                <a:cubicBezTo>
                  <a:pt x="99170" y="1117856"/>
                  <a:pt x="104775" y="1117895"/>
                  <a:pt x="109538" y="1119483"/>
                </a:cubicBezTo>
                <a:cubicBezTo>
                  <a:pt x="128588" y="1117895"/>
                  <a:pt x="147943" y="1118469"/>
                  <a:pt x="166688" y="1114720"/>
                </a:cubicBezTo>
                <a:cubicBezTo>
                  <a:pt x="172301" y="1113597"/>
                  <a:pt x="175268" y="1105634"/>
                  <a:pt x="180975" y="1105195"/>
                </a:cubicBezTo>
                <a:cubicBezTo>
                  <a:pt x="196882" y="1103971"/>
                  <a:pt x="212725" y="1108370"/>
                  <a:pt x="228600" y="1109958"/>
                </a:cubicBezTo>
                <a:cubicBezTo>
                  <a:pt x="233363" y="1113133"/>
                  <a:pt x="237768" y="1116923"/>
                  <a:pt x="242888" y="1119483"/>
                </a:cubicBezTo>
                <a:cubicBezTo>
                  <a:pt x="249717" y="1122898"/>
                  <a:pt x="270126" y="1127483"/>
                  <a:pt x="276225" y="1129008"/>
                </a:cubicBezTo>
                <a:cubicBezTo>
                  <a:pt x="285750" y="1135358"/>
                  <a:pt x="294019" y="1144208"/>
                  <a:pt x="304800" y="1148058"/>
                </a:cubicBezTo>
                <a:cubicBezTo>
                  <a:pt x="316853" y="1152363"/>
                  <a:pt x="330308" y="1150530"/>
                  <a:pt x="342900" y="1152820"/>
                </a:cubicBezTo>
                <a:cubicBezTo>
                  <a:pt x="347839" y="1153718"/>
                  <a:pt x="352287" y="1156494"/>
                  <a:pt x="357188" y="1157583"/>
                </a:cubicBezTo>
                <a:cubicBezTo>
                  <a:pt x="366614" y="1159678"/>
                  <a:pt x="376238" y="1160758"/>
                  <a:pt x="385763" y="1162345"/>
                </a:cubicBezTo>
                <a:cubicBezTo>
                  <a:pt x="406400" y="1160758"/>
                  <a:pt x="426977" y="1157583"/>
                  <a:pt x="447675" y="1157583"/>
                </a:cubicBezTo>
                <a:cubicBezTo>
                  <a:pt x="492153" y="1157583"/>
                  <a:pt x="536605" y="1160067"/>
                  <a:pt x="581025" y="1162345"/>
                </a:cubicBezTo>
                <a:cubicBezTo>
                  <a:pt x="598537" y="1163243"/>
                  <a:pt x="615939" y="1165652"/>
                  <a:pt x="633413" y="1167108"/>
                </a:cubicBezTo>
                <a:lnTo>
                  <a:pt x="695325" y="1171870"/>
                </a:lnTo>
                <a:cubicBezTo>
                  <a:pt x="719342" y="1170946"/>
                  <a:pt x="817833" y="1170142"/>
                  <a:pt x="862013" y="1162345"/>
                </a:cubicBezTo>
                <a:cubicBezTo>
                  <a:pt x="874905" y="1160070"/>
                  <a:pt x="887200" y="1154972"/>
                  <a:pt x="900113" y="1152820"/>
                </a:cubicBezTo>
                <a:lnTo>
                  <a:pt x="928688" y="1148058"/>
                </a:lnTo>
                <a:cubicBezTo>
                  <a:pt x="974725" y="1149645"/>
                  <a:pt x="1020825" y="1149947"/>
                  <a:pt x="1066800" y="1152820"/>
                </a:cubicBezTo>
                <a:cubicBezTo>
                  <a:pt x="1071811" y="1153133"/>
                  <a:pt x="1076261" y="1156204"/>
                  <a:pt x="1081088" y="1157583"/>
                </a:cubicBezTo>
                <a:cubicBezTo>
                  <a:pt x="1087382" y="1159381"/>
                  <a:pt x="1093748" y="1160925"/>
                  <a:pt x="1100138" y="1162345"/>
                </a:cubicBezTo>
                <a:cubicBezTo>
                  <a:pt x="1130158" y="1169016"/>
                  <a:pt x="1125945" y="1167056"/>
                  <a:pt x="1162050" y="1171870"/>
                </a:cubicBezTo>
                <a:lnTo>
                  <a:pt x="1195388" y="1176633"/>
                </a:lnTo>
                <a:lnTo>
                  <a:pt x="1366838" y="1171870"/>
                </a:lnTo>
                <a:cubicBezTo>
                  <a:pt x="1413655" y="1169641"/>
                  <a:pt x="1379343" y="1168416"/>
                  <a:pt x="1409700" y="1162345"/>
                </a:cubicBezTo>
                <a:cubicBezTo>
                  <a:pt x="1420707" y="1160144"/>
                  <a:pt x="1431943" y="1159290"/>
                  <a:pt x="1443038" y="1157583"/>
                </a:cubicBezTo>
                <a:cubicBezTo>
                  <a:pt x="1452582" y="1156115"/>
                  <a:pt x="1462088" y="1154408"/>
                  <a:pt x="1471613" y="1152820"/>
                </a:cubicBezTo>
                <a:cubicBezTo>
                  <a:pt x="1497013" y="1154408"/>
                  <a:pt x="1522503" y="1154919"/>
                  <a:pt x="1547813" y="1157583"/>
                </a:cubicBezTo>
                <a:cubicBezTo>
                  <a:pt x="1552805" y="1158109"/>
                  <a:pt x="1557082" y="1162197"/>
                  <a:pt x="1562100" y="1162345"/>
                </a:cubicBezTo>
                <a:cubicBezTo>
                  <a:pt x="1665255" y="1165379"/>
                  <a:pt x="1768475" y="1165520"/>
                  <a:pt x="1871663" y="1167108"/>
                </a:cubicBezTo>
                <a:cubicBezTo>
                  <a:pt x="1956599" y="1179241"/>
                  <a:pt x="1841078" y="1163320"/>
                  <a:pt x="2009775" y="1181395"/>
                </a:cubicBezTo>
                <a:cubicBezTo>
                  <a:pt x="2019376" y="1182424"/>
                  <a:pt x="2028778" y="1184882"/>
                  <a:pt x="2038350" y="1186158"/>
                </a:cubicBezTo>
                <a:cubicBezTo>
                  <a:pt x="2052599" y="1188058"/>
                  <a:pt x="2066936" y="1189240"/>
                  <a:pt x="2081213" y="1190920"/>
                </a:cubicBezTo>
                <a:cubicBezTo>
                  <a:pt x="2093924" y="1192415"/>
                  <a:pt x="2106558" y="1194620"/>
                  <a:pt x="2119313" y="1195683"/>
                </a:cubicBezTo>
                <a:cubicBezTo>
                  <a:pt x="2144675" y="1197796"/>
                  <a:pt x="2170113" y="1198858"/>
                  <a:pt x="2195513" y="1200445"/>
                </a:cubicBezTo>
                <a:cubicBezTo>
                  <a:pt x="2251410" y="1207433"/>
                  <a:pt x="2235665" y="1207860"/>
                  <a:pt x="2309813" y="1200445"/>
                </a:cubicBezTo>
                <a:cubicBezTo>
                  <a:pt x="2381156" y="1193311"/>
                  <a:pt x="2267486" y="1197473"/>
                  <a:pt x="2352675" y="1190920"/>
                </a:cubicBezTo>
                <a:cubicBezTo>
                  <a:pt x="2446488" y="1183704"/>
                  <a:pt x="2663772" y="1182320"/>
                  <a:pt x="2714625" y="1181395"/>
                </a:cubicBezTo>
                <a:cubicBezTo>
                  <a:pt x="2730459" y="1177437"/>
                  <a:pt x="2747339" y="1173735"/>
                  <a:pt x="2762250" y="1167108"/>
                </a:cubicBezTo>
                <a:cubicBezTo>
                  <a:pt x="2781993" y="1158334"/>
                  <a:pt x="2769987" y="1156293"/>
                  <a:pt x="2790825" y="1152820"/>
                </a:cubicBezTo>
                <a:cubicBezTo>
                  <a:pt x="2832854" y="1145815"/>
                  <a:pt x="2905860" y="1144777"/>
                  <a:pt x="2938463" y="1143295"/>
                </a:cubicBezTo>
                <a:cubicBezTo>
                  <a:pt x="3015150" y="1150599"/>
                  <a:pt x="3021348" y="1158056"/>
                  <a:pt x="3081338" y="1148058"/>
                </a:cubicBezTo>
                <a:cubicBezTo>
                  <a:pt x="3086290" y="1147233"/>
                  <a:pt x="3090863" y="1144883"/>
                  <a:pt x="3095625" y="1143295"/>
                </a:cubicBezTo>
                <a:cubicBezTo>
                  <a:pt x="3101975" y="1138533"/>
                  <a:pt x="3109594" y="1135106"/>
                  <a:pt x="3114675" y="1129008"/>
                </a:cubicBezTo>
                <a:cubicBezTo>
                  <a:pt x="3117889" y="1125151"/>
                  <a:pt x="3117193" y="1119210"/>
                  <a:pt x="3119438" y="1114720"/>
                </a:cubicBezTo>
                <a:cubicBezTo>
                  <a:pt x="3121998" y="1109601"/>
                  <a:pt x="3125788" y="1105195"/>
                  <a:pt x="3128963" y="1100433"/>
                </a:cubicBezTo>
                <a:cubicBezTo>
                  <a:pt x="3130550" y="1095670"/>
                  <a:pt x="3132346" y="1090972"/>
                  <a:pt x="3133725" y="1086145"/>
                </a:cubicBezTo>
                <a:cubicBezTo>
                  <a:pt x="3135523" y="1079851"/>
                  <a:pt x="3136190" y="1073224"/>
                  <a:pt x="3138488" y="1067095"/>
                </a:cubicBezTo>
                <a:cubicBezTo>
                  <a:pt x="3140981" y="1060448"/>
                  <a:pt x="3144838" y="1054395"/>
                  <a:pt x="3148013" y="1048045"/>
                </a:cubicBezTo>
                <a:cubicBezTo>
                  <a:pt x="3141575" y="919298"/>
                  <a:pt x="3138488" y="876378"/>
                  <a:pt x="3138488" y="719433"/>
                </a:cubicBezTo>
                <a:cubicBezTo>
                  <a:pt x="3138488" y="543347"/>
                  <a:pt x="3124059" y="591260"/>
                  <a:pt x="3148013" y="519408"/>
                </a:cubicBezTo>
                <a:cubicBezTo>
                  <a:pt x="3146425" y="435270"/>
                  <a:pt x="3148419" y="350989"/>
                  <a:pt x="3143250" y="266995"/>
                </a:cubicBezTo>
                <a:cubicBezTo>
                  <a:pt x="3142044" y="247396"/>
                  <a:pt x="3128963" y="209845"/>
                  <a:pt x="3128963" y="209845"/>
                </a:cubicBezTo>
                <a:cubicBezTo>
                  <a:pt x="3127375" y="193970"/>
                  <a:pt x="3126064" y="178065"/>
                  <a:pt x="3124200" y="162220"/>
                </a:cubicBezTo>
                <a:cubicBezTo>
                  <a:pt x="3123281" y="154410"/>
                  <a:pt x="3120952" y="125893"/>
                  <a:pt x="3114675" y="114595"/>
                </a:cubicBezTo>
                <a:cubicBezTo>
                  <a:pt x="3109116" y="104588"/>
                  <a:pt x="3106485" y="89640"/>
                  <a:pt x="3095625" y="86020"/>
                </a:cubicBezTo>
                <a:cubicBezTo>
                  <a:pt x="3086100" y="82845"/>
                  <a:pt x="3076030" y="80985"/>
                  <a:pt x="3067050" y="76495"/>
                </a:cubicBezTo>
                <a:cubicBezTo>
                  <a:pt x="3060700" y="73320"/>
                  <a:pt x="3054672" y="69396"/>
                  <a:pt x="3048000" y="66970"/>
                </a:cubicBezTo>
                <a:cubicBezTo>
                  <a:pt x="3037139" y="63020"/>
                  <a:pt x="3025524" y="61395"/>
                  <a:pt x="3014663" y="57445"/>
                </a:cubicBezTo>
                <a:cubicBezTo>
                  <a:pt x="3007991" y="55019"/>
                  <a:pt x="3002117" y="50766"/>
                  <a:pt x="2995613" y="47920"/>
                </a:cubicBezTo>
                <a:cubicBezTo>
                  <a:pt x="2976706" y="39648"/>
                  <a:pt x="2957546" y="31966"/>
                  <a:pt x="2938463" y="24108"/>
                </a:cubicBezTo>
                <a:cubicBezTo>
                  <a:pt x="2930558" y="20853"/>
                  <a:pt x="2923083" y="15989"/>
                  <a:pt x="2914650" y="14583"/>
                </a:cubicBezTo>
                <a:lnTo>
                  <a:pt x="2886075" y="9820"/>
                </a:lnTo>
                <a:cubicBezTo>
                  <a:pt x="2879725" y="6645"/>
                  <a:pt x="2874095" y="938"/>
                  <a:pt x="2867025" y="295"/>
                </a:cubicBezTo>
                <a:cubicBezTo>
                  <a:pt x="2855846" y="-721"/>
                  <a:pt x="2844110" y="889"/>
                  <a:pt x="2833688" y="5058"/>
                </a:cubicBezTo>
                <a:cubicBezTo>
                  <a:pt x="2825352" y="8392"/>
                  <a:pt x="2814638" y="26489"/>
                  <a:pt x="2809875" y="33633"/>
                </a:cubicBezTo>
                <a:cubicBezTo>
                  <a:pt x="2808288" y="39983"/>
                  <a:pt x="2807691" y="46667"/>
                  <a:pt x="2805113" y="52683"/>
                </a:cubicBezTo>
                <a:cubicBezTo>
                  <a:pt x="2786347" y="96470"/>
                  <a:pt x="2803838" y="24446"/>
                  <a:pt x="2786063" y="95545"/>
                </a:cubicBezTo>
                <a:cubicBezTo>
                  <a:pt x="2782888" y="108245"/>
                  <a:pt x="2784575" y="123312"/>
                  <a:pt x="2776538" y="133645"/>
                </a:cubicBezTo>
                <a:cubicBezTo>
                  <a:pt x="2739686" y="181026"/>
                  <a:pt x="2753241" y="161448"/>
                  <a:pt x="2733675" y="190795"/>
                </a:cubicBezTo>
                <a:cubicBezTo>
                  <a:pt x="2730309" y="200895"/>
                  <a:pt x="2726010" y="216040"/>
                  <a:pt x="2719388" y="224133"/>
                </a:cubicBezTo>
                <a:cubicBezTo>
                  <a:pt x="2709436" y="236296"/>
                  <a:pt x="2697163" y="246357"/>
                  <a:pt x="2686050" y="257470"/>
                </a:cubicBezTo>
                <a:lnTo>
                  <a:pt x="2671763" y="271758"/>
                </a:lnTo>
                <a:cubicBezTo>
                  <a:pt x="2667000" y="276521"/>
                  <a:pt x="2661211" y="280441"/>
                  <a:pt x="2657475" y="286045"/>
                </a:cubicBezTo>
                <a:cubicBezTo>
                  <a:pt x="2654300" y="290808"/>
                  <a:pt x="2651997" y="296285"/>
                  <a:pt x="2647950" y="300333"/>
                </a:cubicBezTo>
                <a:cubicBezTo>
                  <a:pt x="2643903" y="304380"/>
                  <a:pt x="2638321" y="306531"/>
                  <a:pt x="2633663" y="309858"/>
                </a:cubicBezTo>
                <a:cubicBezTo>
                  <a:pt x="2627204" y="314472"/>
                  <a:pt x="2620640" y="318979"/>
                  <a:pt x="2614613" y="324145"/>
                </a:cubicBezTo>
                <a:cubicBezTo>
                  <a:pt x="2599869" y="336783"/>
                  <a:pt x="2602877" y="339539"/>
                  <a:pt x="2586038" y="347958"/>
                </a:cubicBezTo>
                <a:cubicBezTo>
                  <a:pt x="2576279" y="352838"/>
                  <a:pt x="2556989" y="355673"/>
                  <a:pt x="2547938" y="357483"/>
                </a:cubicBezTo>
                <a:cubicBezTo>
                  <a:pt x="2534302" y="364301"/>
                  <a:pt x="2528619" y="368265"/>
                  <a:pt x="2514600" y="371770"/>
                </a:cubicBezTo>
                <a:cubicBezTo>
                  <a:pt x="2486441" y="378810"/>
                  <a:pt x="2457296" y="380374"/>
                  <a:pt x="2428875" y="386058"/>
                </a:cubicBezTo>
                <a:cubicBezTo>
                  <a:pt x="2422457" y="387342"/>
                  <a:pt x="2416243" y="389536"/>
                  <a:pt x="2409825" y="390820"/>
                </a:cubicBezTo>
                <a:cubicBezTo>
                  <a:pt x="2400356" y="392714"/>
                  <a:pt x="2390676" y="393488"/>
                  <a:pt x="2381250" y="395583"/>
                </a:cubicBezTo>
                <a:cubicBezTo>
                  <a:pt x="2376350" y="396672"/>
                  <a:pt x="2371790" y="398966"/>
                  <a:pt x="2366963" y="400345"/>
                </a:cubicBezTo>
                <a:cubicBezTo>
                  <a:pt x="2360669" y="402143"/>
                  <a:pt x="2354263" y="403520"/>
                  <a:pt x="2347913" y="405108"/>
                </a:cubicBezTo>
                <a:cubicBezTo>
                  <a:pt x="2317974" y="425067"/>
                  <a:pt x="2350830" y="404016"/>
                  <a:pt x="2314575" y="424158"/>
                </a:cubicBezTo>
                <a:cubicBezTo>
                  <a:pt x="2306483" y="428653"/>
                  <a:pt x="2299222" y="434686"/>
                  <a:pt x="2290763" y="438445"/>
                </a:cubicBezTo>
                <a:cubicBezTo>
                  <a:pt x="2284782" y="441103"/>
                  <a:pt x="2277982" y="441327"/>
                  <a:pt x="2271713" y="443208"/>
                </a:cubicBezTo>
                <a:cubicBezTo>
                  <a:pt x="2262096" y="446093"/>
                  <a:pt x="2252663" y="449558"/>
                  <a:pt x="2243138" y="452733"/>
                </a:cubicBezTo>
                <a:lnTo>
                  <a:pt x="2214563" y="462258"/>
                </a:lnTo>
                <a:cubicBezTo>
                  <a:pt x="2209800" y="463846"/>
                  <a:pt x="2205265" y="466466"/>
                  <a:pt x="2200275" y="467020"/>
                </a:cubicBezTo>
                <a:lnTo>
                  <a:pt x="2157413" y="471783"/>
                </a:lnTo>
                <a:cubicBezTo>
                  <a:pt x="2088218" y="494845"/>
                  <a:pt x="2138345" y="479946"/>
                  <a:pt x="1966913" y="471783"/>
                </a:cubicBezTo>
                <a:cubicBezTo>
                  <a:pt x="1958827" y="471398"/>
                  <a:pt x="1951085" y="468351"/>
                  <a:pt x="1943100" y="467020"/>
                </a:cubicBezTo>
                <a:cubicBezTo>
                  <a:pt x="1932028" y="465175"/>
                  <a:pt x="1920817" y="464209"/>
                  <a:pt x="1909763" y="462258"/>
                </a:cubicBezTo>
                <a:cubicBezTo>
                  <a:pt x="1893820" y="459445"/>
                  <a:pt x="1877497" y="457853"/>
                  <a:pt x="1862138" y="452733"/>
                </a:cubicBezTo>
                <a:cubicBezTo>
                  <a:pt x="1852613" y="449558"/>
                  <a:pt x="1843596" y="443594"/>
                  <a:pt x="1833563" y="443208"/>
                </a:cubicBezTo>
                <a:lnTo>
                  <a:pt x="1709738" y="438445"/>
                </a:lnTo>
                <a:cubicBezTo>
                  <a:pt x="1693863" y="436858"/>
                  <a:pt x="1677944" y="435662"/>
                  <a:pt x="1662113" y="433683"/>
                </a:cubicBezTo>
                <a:cubicBezTo>
                  <a:pt x="1652531" y="432485"/>
                  <a:pt x="1643110" y="430196"/>
                  <a:pt x="1633538" y="428920"/>
                </a:cubicBezTo>
                <a:cubicBezTo>
                  <a:pt x="1619289" y="427020"/>
                  <a:pt x="1604963" y="425745"/>
                  <a:pt x="1590675" y="424158"/>
                </a:cubicBezTo>
                <a:cubicBezTo>
                  <a:pt x="1584325" y="422570"/>
                  <a:pt x="1578043" y="420679"/>
                  <a:pt x="1571625" y="419395"/>
                </a:cubicBezTo>
                <a:cubicBezTo>
                  <a:pt x="1548749" y="414820"/>
                  <a:pt x="1528345" y="412795"/>
                  <a:pt x="1504950" y="409870"/>
                </a:cubicBezTo>
                <a:cubicBezTo>
                  <a:pt x="1491338" y="405333"/>
                  <a:pt x="1486557" y="403334"/>
                  <a:pt x="1471613" y="400345"/>
                </a:cubicBezTo>
                <a:cubicBezTo>
                  <a:pt x="1462144" y="398451"/>
                  <a:pt x="1452539" y="397310"/>
                  <a:pt x="1443038" y="395583"/>
                </a:cubicBezTo>
                <a:cubicBezTo>
                  <a:pt x="1435074" y="394135"/>
                  <a:pt x="1427163" y="392408"/>
                  <a:pt x="1419225" y="390820"/>
                </a:cubicBezTo>
                <a:lnTo>
                  <a:pt x="1266825" y="395583"/>
                </a:lnTo>
                <a:cubicBezTo>
                  <a:pt x="1209196" y="398144"/>
                  <a:pt x="1221575" y="396179"/>
                  <a:pt x="1185863" y="405108"/>
                </a:cubicBezTo>
                <a:cubicBezTo>
                  <a:pt x="1124753" y="403719"/>
                  <a:pt x="1000097" y="405105"/>
                  <a:pt x="919163" y="395583"/>
                </a:cubicBezTo>
                <a:cubicBezTo>
                  <a:pt x="902411" y="393612"/>
                  <a:pt x="892304" y="389487"/>
                  <a:pt x="876300" y="386058"/>
                </a:cubicBezTo>
                <a:cubicBezTo>
                  <a:pt x="860470" y="382666"/>
                  <a:pt x="844550" y="379708"/>
                  <a:pt x="828675" y="376533"/>
                </a:cubicBezTo>
                <a:cubicBezTo>
                  <a:pt x="820738" y="374945"/>
                  <a:pt x="812895" y="372774"/>
                  <a:pt x="804863" y="371770"/>
                </a:cubicBezTo>
                <a:lnTo>
                  <a:pt x="728663" y="362245"/>
                </a:lnTo>
                <a:lnTo>
                  <a:pt x="690563" y="357483"/>
                </a:lnTo>
                <a:lnTo>
                  <a:pt x="647700" y="343195"/>
                </a:lnTo>
                <a:cubicBezTo>
                  <a:pt x="642938" y="341608"/>
                  <a:pt x="638365" y="339258"/>
                  <a:pt x="633413" y="338433"/>
                </a:cubicBezTo>
                <a:cubicBezTo>
                  <a:pt x="623888" y="336845"/>
                  <a:pt x="614264" y="335765"/>
                  <a:pt x="604838" y="333670"/>
                </a:cubicBezTo>
                <a:cubicBezTo>
                  <a:pt x="599937" y="332581"/>
                  <a:pt x="595251" y="330671"/>
                  <a:pt x="590550" y="328908"/>
                </a:cubicBezTo>
                <a:cubicBezTo>
                  <a:pt x="582545" y="325906"/>
                  <a:pt x="575068" y="321305"/>
                  <a:pt x="566738" y="319383"/>
                </a:cubicBezTo>
                <a:cubicBezTo>
                  <a:pt x="554267" y="316505"/>
                  <a:pt x="541325" y="316312"/>
                  <a:pt x="528638" y="314620"/>
                </a:cubicBezTo>
                <a:cubicBezTo>
                  <a:pt x="466577" y="306345"/>
                  <a:pt x="524231" y="312488"/>
                  <a:pt x="442913" y="305095"/>
                </a:cubicBezTo>
                <a:cubicBezTo>
                  <a:pt x="418160" y="300145"/>
                  <a:pt x="416910" y="299629"/>
                  <a:pt x="390525" y="295570"/>
                </a:cubicBezTo>
                <a:cubicBezTo>
                  <a:pt x="379430" y="293863"/>
                  <a:pt x="368195" y="293009"/>
                  <a:pt x="357188" y="290808"/>
                </a:cubicBezTo>
                <a:cubicBezTo>
                  <a:pt x="344351" y="288241"/>
                  <a:pt x="331788" y="284458"/>
                  <a:pt x="319088" y="281283"/>
                </a:cubicBezTo>
                <a:lnTo>
                  <a:pt x="300038" y="276520"/>
                </a:lnTo>
                <a:cubicBezTo>
                  <a:pt x="285690" y="266955"/>
                  <a:pt x="283617" y="264720"/>
                  <a:pt x="266700" y="257470"/>
                </a:cubicBezTo>
                <a:cubicBezTo>
                  <a:pt x="262086" y="255493"/>
                  <a:pt x="257175" y="254295"/>
                  <a:pt x="252413" y="252708"/>
                </a:cubicBezTo>
                <a:cubicBezTo>
                  <a:pt x="195267" y="214612"/>
                  <a:pt x="279396" y="273342"/>
                  <a:pt x="228600" y="228895"/>
                </a:cubicBezTo>
                <a:cubicBezTo>
                  <a:pt x="189532" y="194710"/>
                  <a:pt x="178157" y="208630"/>
                  <a:pt x="114300" y="205083"/>
                </a:cubicBezTo>
                <a:cubicBezTo>
                  <a:pt x="95248" y="208258"/>
                  <a:pt x="71991" y="209292"/>
                  <a:pt x="57150" y="224133"/>
                </a:cubicBezTo>
                <a:cubicBezTo>
                  <a:pt x="54640" y="226643"/>
                  <a:pt x="46831" y="228895"/>
                  <a:pt x="47625" y="238420"/>
                </a:cubicBezTo>
                <a:close/>
              </a:path>
            </a:pathLst>
          </a:custGeom>
          <a:solidFill>
            <a:srgbClr val="FF0000">
              <a:alpha val="34118"/>
            </a:srgbClr>
          </a:solidFill>
          <a:ln w="127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dirty="0">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       </a:t>
            </a:r>
            <a:r>
              <a:rPr kumimoji="0" lang="en-US" sz="1600" b="1" i="0" u="none" strike="noStrike" cap="none" normalizeH="0" baseline="0" dirty="0">
                <a:ln>
                  <a:noFill/>
                </a:ln>
                <a:solidFill>
                  <a:schemeClr val="bg1"/>
                </a:solidFill>
                <a:effectLst/>
                <a:latin typeface="Arial" charset="0"/>
              </a:rPr>
              <a:t>Historic Roofs</a:t>
            </a:r>
            <a:endParaRPr kumimoji="0" lang="en-NZ" sz="1600" b="1" i="0" u="none" strike="noStrike" cap="none" normalizeH="0" baseline="0" dirty="0">
              <a:ln>
                <a:noFill/>
              </a:ln>
              <a:solidFill>
                <a:schemeClr val="bg1"/>
              </a:solidFill>
              <a:effectLst/>
              <a:latin typeface="Arial" charset="0"/>
            </a:endParaRPr>
          </a:p>
        </p:txBody>
      </p:sp>
      <p:sp>
        <p:nvSpPr>
          <p:cNvPr id="30" name="Rectangle 29">
            <a:extLst>
              <a:ext uri="{FF2B5EF4-FFF2-40B4-BE49-F238E27FC236}">
                <a16:creationId xmlns:a16="http://schemas.microsoft.com/office/drawing/2014/main" id="{D1B9C46F-9CD3-4A08-B028-89810C6B540D}"/>
              </a:ext>
            </a:extLst>
          </p:cNvPr>
          <p:cNvSpPr/>
          <p:nvPr/>
        </p:nvSpPr>
        <p:spPr bwMode="auto">
          <a:xfrm>
            <a:off x="5724525" y="1635810"/>
            <a:ext cx="457200" cy="545416"/>
          </a:xfrm>
          <a:prstGeom prst="rect">
            <a:avLst/>
          </a:prstGeom>
          <a:noFill/>
          <a:ln w="254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1024" name="TextBox 1023">
            <a:extLst>
              <a:ext uri="{FF2B5EF4-FFF2-40B4-BE49-F238E27FC236}">
                <a16:creationId xmlns:a16="http://schemas.microsoft.com/office/drawing/2014/main" id="{A49E7B5B-0173-4246-9990-4BE6802EFD8B}"/>
              </a:ext>
            </a:extLst>
          </p:cNvPr>
          <p:cNvSpPr txBox="1"/>
          <p:nvPr/>
        </p:nvSpPr>
        <p:spPr>
          <a:xfrm>
            <a:off x="174529" y="4267417"/>
            <a:ext cx="3653372" cy="461665"/>
          </a:xfrm>
          <a:prstGeom prst="rect">
            <a:avLst/>
          </a:prstGeom>
          <a:solidFill>
            <a:schemeClr val="bg1">
              <a:alpha val="76000"/>
            </a:schemeClr>
          </a:solidFill>
        </p:spPr>
        <p:txBody>
          <a:bodyPr wrap="none" rtlCol="0">
            <a:spAutoFit/>
          </a:bodyPr>
          <a:lstStyle/>
          <a:p>
            <a:r>
              <a:rPr lang="en-US" sz="1200" b="1" dirty="0"/>
              <a:t>A palace from Habsburg dynasty in front of an </a:t>
            </a:r>
            <a:br>
              <a:rPr lang="en-US" sz="1200" b="1" dirty="0"/>
            </a:br>
            <a:r>
              <a:rPr lang="en-US" sz="1200" b="1" dirty="0"/>
              <a:t>internationally well known city on a cloudy day.</a:t>
            </a:r>
            <a:endParaRPr lang="en-NZ" sz="1200" b="1" dirty="0"/>
          </a:p>
        </p:txBody>
      </p:sp>
      <p:sp>
        <p:nvSpPr>
          <p:cNvPr id="34" name="Rectangle 33">
            <a:extLst>
              <a:ext uri="{FF2B5EF4-FFF2-40B4-BE49-F238E27FC236}">
                <a16:creationId xmlns:a16="http://schemas.microsoft.com/office/drawing/2014/main" id="{FB012AD0-27F2-489C-A3DF-2A48309F932C}"/>
              </a:ext>
            </a:extLst>
          </p:cNvPr>
          <p:cNvSpPr/>
          <p:nvPr/>
        </p:nvSpPr>
        <p:spPr bwMode="auto">
          <a:xfrm>
            <a:off x="4563795" y="4645767"/>
            <a:ext cx="1046430" cy="842950"/>
          </a:xfrm>
          <a:prstGeom prst="rect">
            <a:avLst/>
          </a:prstGeom>
          <a:noFill/>
          <a:ln w="254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36" name="Rectangle 35">
            <a:extLst>
              <a:ext uri="{FF2B5EF4-FFF2-40B4-BE49-F238E27FC236}">
                <a16:creationId xmlns:a16="http://schemas.microsoft.com/office/drawing/2014/main" id="{C347E891-A5B9-429D-89E9-F922D01B305C}"/>
              </a:ext>
            </a:extLst>
          </p:cNvPr>
          <p:cNvSpPr/>
          <p:nvPr/>
        </p:nvSpPr>
        <p:spPr bwMode="auto">
          <a:xfrm>
            <a:off x="4638676" y="5843490"/>
            <a:ext cx="757238" cy="404910"/>
          </a:xfrm>
          <a:prstGeom prst="rect">
            <a:avLst/>
          </a:prstGeom>
          <a:noFill/>
          <a:ln w="254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1025" name="Freeform: Shape 1024">
            <a:extLst>
              <a:ext uri="{FF2B5EF4-FFF2-40B4-BE49-F238E27FC236}">
                <a16:creationId xmlns:a16="http://schemas.microsoft.com/office/drawing/2014/main" id="{47EBD40C-8DF8-43B6-90CB-EFC2D35CFBB4}"/>
              </a:ext>
            </a:extLst>
          </p:cNvPr>
          <p:cNvSpPr/>
          <p:nvPr/>
        </p:nvSpPr>
        <p:spPr bwMode="auto">
          <a:xfrm>
            <a:off x="7234238" y="2738151"/>
            <a:ext cx="2491945" cy="2538698"/>
          </a:xfrm>
          <a:custGeom>
            <a:avLst/>
            <a:gdLst>
              <a:gd name="connsiteX0" fmla="*/ 1895475 w 2491945"/>
              <a:gd name="connsiteY0" fmla="*/ 300323 h 2538698"/>
              <a:gd name="connsiteX1" fmla="*/ 1871662 w 2491945"/>
              <a:gd name="connsiteY1" fmla="*/ 305085 h 2538698"/>
              <a:gd name="connsiteX2" fmla="*/ 1838325 w 2491945"/>
              <a:gd name="connsiteY2" fmla="*/ 343185 h 2538698"/>
              <a:gd name="connsiteX3" fmla="*/ 1833562 w 2491945"/>
              <a:gd name="connsiteY3" fmla="*/ 362235 h 2538698"/>
              <a:gd name="connsiteX4" fmla="*/ 1824037 w 2491945"/>
              <a:gd name="connsiteY4" fmla="*/ 376523 h 2538698"/>
              <a:gd name="connsiteX5" fmla="*/ 1819275 w 2491945"/>
              <a:gd name="connsiteY5" fmla="*/ 390810 h 2538698"/>
              <a:gd name="connsiteX6" fmla="*/ 1809750 w 2491945"/>
              <a:gd name="connsiteY6" fmla="*/ 467010 h 2538698"/>
              <a:gd name="connsiteX7" fmla="*/ 1800225 w 2491945"/>
              <a:gd name="connsiteY7" fmla="*/ 557498 h 2538698"/>
              <a:gd name="connsiteX8" fmla="*/ 1795462 w 2491945"/>
              <a:gd name="connsiteY8" fmla="*/ 671798 h 2538698"/>
              <a:gd name="connsiteX9" fmla="*/ 1790700 w 2491945"/>
              <a:gd name="connsiteY9" fmla="*/ 690848 h 2538698"/>
              <a:gd name="connsiteX10" fmla="*/ 1781175 w 2491945"/>
              <a:gd name="connsiteY10" fmla="*/ 781335 h 2538698"/>
              <a:gd name="connsiteX11" fmla="*/ 1771650 w 2491945"/>
              <a:gd name="connsiteY11" fmla="*/ 819435 h 2538698"/>
              <a:gd name="connsiteX12" fmla="*/ 1762125 w 2491945"/>
              <a:gd name="connsiteY12" fmla="*/ 933735 h 2538698"/>
              <a:gd name="connsiteX13" fmla="*/ 1757362 w 2491945"/>
              <a:gd name="connsiteY13" fmla="*/ 971835 h 2538698"/>
              <a:gd name="connsiteX14" fmla="*/ 1752600 w 2491945"/>
              <a:gd name="connsiteY14" fmla="*/ 1028985 h 2538698"/>
              <a:gd name="connsiteX15" fmla="*/ 1743075 w 2491945"/>
              <a:gd name="connsiteY15" fmla="*/ 1067085 h 2538698"/>
              <a:gd name="connsiteX16" fmla="*/ 1733550 w 2491945"/>
              <a:gd name="connsiteY16" fmla="*/ 1162335 h 2538698"/>
              <a:gd name="connsiteX17" fmla="*/ 1728787 w 2491945"/>
              <a:gd name="connsiteY17" fmla="*/ 1181385 h 2538698"/>
              <a:gd name="connsiteX18" fmla="*/ 1724025 w 2491945"/>
              <a:gd name="connsiteY18" fmla="*/ 1219485 h 2538698"/>
              <a:gd name="connsiteX19" fmla="*/ 1719262 w 2491945"/>
              <a:gd name="connsiteY19" fmla="*/ 1233773 h 2538698"/>
              <a:gd name="connsiteX20" fmla="*/ 1709737 w 2491945"/>
              <a:gd name="connsiteY20" fmla="*/ 1500473 h 2538698"/>
              <a:gd name="connsiteX21" fmla="*/ 1704975 w 2491945"/>
              <a:gd name="connsiteY21" fmla="*/ 1533810 h 2538698"/>
              <a:gd name="connsiteX22" fmla="*/ 1695450 w 2491945"/>
              <a:gd name="connsiteY22" fmla="*/ 1586198 h 2538698"/>
              <a:gd name="connsiteX23" fmla="*/ 1690687 w 2491945"/>
              <a:gd name="connsiteY23" fmla="*/ 1610010 h 2538698"/>
              <a:gd name="connsiteX24" fmla="*/ 1681162 w 2491945"/>
              <a:gd name="connsiteY24" fmla="*/ 1633823 h 2538698"/>
              <a:gd name="connsiteX25" fmla="*/ 1671637 w 2491945"/>
              <a:gd name="connsiteY25" fmla="*/ 1662398 h 2538698"/>
              <a:gd name="connsiteX26" fmla="*/ 1662112 w 2491945"/>
              <a:gd name="connsiteY26" fmla="*/ 1762410 h 2538698"/>
              <a:gd name="connsiteX27" fmla="*/ 1666875 w 2491945"/>
              <a:gd name="connsiteY27" fmla="*/ 1843373 h 2538698"/>
              <a:gd name="connsiteX28" fmla="*/ 1676400 w 2491945"/>
              <a:gd name="connsiteY28" fmla="*/ 1886235 h 2538698"/>
              <a:gd name="connsiteX29" fmla="*/ 1671637 w 2491945"/>
              <a:gd name="connsiteY29" fmla="*/ 1938623 h 2538698"/>
              <a:gd name="connsiteX30" fmla="*/ 1643062 w 2491945"/>
              <a:gd name="connsiteY30" fmla="*/ 1948148 h 2538698"/>
              <a:gd name="connsiteX31" fmla="*/ 1614487 w 2491945"/>
              <a:gd name="connsiteY31" fmla="*/ 1962435 h 2538698"/>
              <a:gd name="connsiteX32" fmla="*/ 1595437 w 2491945"/>
              <a:gd name="connsiteY32" fmla="*/ 1981485 h 2538698"/>
              <a:gd name="connsiteX33" fmla="*/ 1566862 w 2491945"/>
              <a:gd name="connsiteY33" fmla="*/ 1991010 h 2538698"/>
              <a:gd name="connsiteX34" fmla="*/ 1533525 w 2491945"/>
              <a:gd name="connsiteY34" fmla="*/ 2000535 h 2538698"/>
              <a:gd name="connsiteX35" fmla="*/ 1471612 w 2491945"/>
              <a:gd name="connsiteY35" fmla="*/ 1995773 h 2538698"/>
              <a:gd name="connsiteX36" fmla="*/ 1447800 w 2491945"/>
              <a:gd name="connsiteY36" fmla="*/ 1976723 h 2538698"/>
              <a:gd name="connsiteX37" fmla="*/ 1414462 w 2491945"/>
              <a:gd name="connsiteY37" fmla="*/ 1962435 h 2538698"/>
              <a:gd name="connsiteX38" fmla="*/ 1385887 w 2491945"/>
              <a:gd name="connsiteY38" fmla="*/ 1943385 h 2538698"/>
              <a:gd name="connsiteX39" fmla="*/ 1366837 w 2491945"/>
              <a:gd name="connsiteY39" fmla="*/ 1929098 h 2538698"/>
              <a:gd name="connsiteX40" fmla="*/ 1343025 w 2491945"/>
              <a:gd name="connsiteY40" fmla="*/ 1924335 h 2538698"/>
              <a:gd name="connsiteX41" fmla="*/ 1323975 w 2491945"/>
              <a:gd name="connsiteY41" fmla="*/ 1919573 h 2538698"/>
              <a:gd name="connsiteX42" fmla="*/ 1295400 w 2491945"/>
              <a:gd name="connsiteY42" fmla="*/ 1910048 h 2538698"/>
              <a:gd name="connsiteX43" fmla="*/ 1209675 w 2491945"/>
              <a:gd name="connsiteY43" fmla="*/ 1890998 h 2538698"/>
              <a:gd name="connsiteX44" fmla="*/ 1166812 w 2491945"/>
              <a:gd name="connsiteY44" fmla="*/ 1881473 h 2538698"/>
              <a:gd name="connsiteX45" fmla="*/ 1047750 w 2491945"/>
              <a:gd name="connsiteY45" fmla="*/ 1876710 h 2538698"/>
              <a:gd name="connsiteX46" fmla="*/ 1009650 w 2491945"/>
              <a:gd name="connsiteY46" fmla="*/ 1857660 h 2538698"/>
              <a:gd name="connsiteX47" fmla="*/ 981075 w 2491945"/>
              <a:gd name="connsiteY47" fmla="*/ 1838610 h 2538698"/>
              <a:gd name="connsiteX48" fmla="*/ 947737 w 2491945"/>
              <a:gd name="connsiteY48" fmla="*/ 1795748 h 2538698"/>
              <a:gd name="connsiteX49" fmla="*/ 933450 w 2491945"/>
              <a:gd name="connsiteY49" fmla="*/ 1767173 h 2538698"/>
              <a:gd name="connsiteX50" fmla="*/ 914400 w 2491945"/>
              <a:gd name="connsiteY50" fmla="*/ 1752885 h 2538698"/>
              <a:gd name="connsiteX51" fmla="*/ 890587 w 2491945"/>
              <a:gd name="connsiteY51" fmla="*/ 1733835 h 2538698"/>
              <a:gd name="connsiteX52" fmla="*/ 866775 w 2491945"/>
              <a:gd name="connsiteY52" fmla="*/ 1690973 h 2538698"/>
              <a:gd name="connsiteX53" fmla="*/ 852487 w 2491945"/>
              <a:gd name="connsiteY53" fmla="*/ 1667160 h 2538698"/>
              <a:gd name="connsiteX54" fmla="*/ 833437 w 2491945"/>
              <a:gd name="connsiteY54" fmla="*/ 1652873 h 2538698"/>
              <a:gd name="connsiteX55" fmla="*/ 819150 w 2491945"/>
              <a:gd name="connsiteY55" fmla="*/ 1638585 h 2538698"/>
              <a:gd name="connsiteX56" fmla="*/ 790575 w 2491945"/>
              <a:gd name="connsiteY56" fmla="*/ 1614773 h 2538698"/>
              <a:gd name="connsiteX57" fmla="*/ 776287 w 2491945"/>
              <a:gd name="connsiteY57" fmla="*/ 1581435 h 2538698"/>
              <a:gd name="connsiteX58" fmla="*/ 766762 w 2491945"/>
              <a:gd name="connsiteY58" fmla="*/ 1552860 h 2538698"/>
              <a:gd name="connsiteX59" fmla="*/ 762000 w 2491945"/>
              <a:gd name="connsiteY59" fmla="*/ 1538573 h 2538698"/>
              <a:gd name="connsiteX60" fmla="*/ 757237 w 2491945"/>
              <a:gd name="connsiteY60" fmla="*/ 1509998 h 2538698"/>
              <a:gd name="connsiteX61" fmla="*/ 742950 w 2491945"/>
              <a:gd name="connsiteY61" fmla="*/ 1390935 h 2538698"/>
              <a:gd name="connsiteX62" fmla="*/ 728662 w 2491945"/>
              <a:gd name="connsiteY62" fmla="*/ 1371885 h 2538698"/>
              <a:gd name="connsiteX63" fmla="*/ 719137 w 2491945"/>
              <a:gd name="connsiteY63" fmla="*/ 1357598 h 2538698"/>
              <a:gd name="connsiteX64" fmla="*/ 709612 w 2491945"/>
              <a:gd name="connsiteY64" fmla="*/ 1338548 h 2538698"/>
              <a:gd name="connsiteX65" fmla="*/ 661987 w 2491945"/>
              <a:gd name="connsiteY65" fmla="*/ 1324260 h 2538698"/>
              <a:gd name="connsiteX66" fmla="*/ 628650 w 2491945"/>
              <a:gd name="connsiteY66" fmla="*/ 1329023 h 2538698"/>
              <a:gd name="connsiteX67" fmla="*/ 609600 w 2491945"/>
              <a:gd name="connsiteY67" fmla="*/ 1362360 h 2538698"/>
              <a:gd name="connsiteX68" fmla="*/ 604837 w 2491945"/>
              <a:gd name="connsiteY68" fmla="*/ 1390935 h 2538698"/>
              <a:gd name="connsiteX69" fmla="*/ 600075 w 2491945"/>
              <a:gd name="connsiteY69" fmla="*/ 1405223 h 2538698"/>
              <a:gd name="connsiteX70" fmla="*/ 585787 w 2491945"/>
              <a:gd name="connsiteY70" fmla="*/ 1486185 h 2538698"/>
              <a:gd name="connsiteX71" fmla="*/ 576262 w 2491945"/>
              <a:gd name="connsiteY71" fmla="*/ 1505235 h 2538698"/>
              <a:gd name="connsiteX72" fmla="*/ 566737 w 2491945"/>
              <a:gd name="connsiteY72" fmla="*/ 1533810 h 2538698"/>
              <a:gd name="connsiteX73" fmla="*/ 561975 w 2491945"/>
              <a:gd name="connsiteY73" fmla="*/ 1605248 h 2538698"/>
              <a:gd name="connsiteX74" fmla="*/ 547687 w 2491945"/>
              <a:gd name="connsiteY74" fmla="*/ 1648110 h 2538698"/>
              <a:gd name="connsiteX75" fmla="*/ 542925 w 2491945"/>
              <a:gd name="connsiteY75" fmla="*/ 1662398 h 2538698"/>
              <a:gd name="connsiteX76" fmla="*/ 533400 w 2491945"/>
              <a:gd name="connsiteY76" fmla="*/ 1676685 h 2538698"/>
              <a:gd name="connsiteX77" fmla="*/ 523875 w 2491945"/>
              <a:gd name="connsiteY77" fmla="*/ 1705260 h 2538698"/>
              <a:gd name="connsiteX78" fmla="*/ 519112 w 2491945"/>
              <a:gd name="connsiteY78" fmla="*/ 1719548 h 2538698"/>
              <a:gd name="connsiteX79" fmla="*/ 514350 w 2491945"/>
              <a:gd name="connsiteY79" fmla="*/ 1733835 h 2538698"/>
              <a:gd name="connsiteX80" fmla="*/ 509587 w 2491945"/>
              <a:gd name="connsiteY80" fmla="*/ 1748123 h 2538698"/>
              <a:gd name="connsiteX81" fmla="*/ 504825 w 2491945"/>
              <a:gd name="connsiteY81" fmla="*/ 1767173 h 2538698"/>
              <a:gd name="connsiteX82" fmla="*/ 490537 w 2491945"/>
              <a:gd name="connsiteY82" fmla="*/ 1771935 h 2538698"/>
              <a:gd name="connsiteX83" fmla="*/ 481012 w 2491945"/>
              <a:gd name="connsiteY83" fmla="*/ 1662398 h 2538698"/>
              <a:gd name="connsiteX84" fmla="*/ 476250 w 2491945"/>
              <a:gd name="connsiteY84" fmla="*/ 1648110 h 2538698"/>
              <a:gd name="connsiteX85" fmla="*/ 433387 w 2491945"/>
              <a:gd name="connsiteY85" fmla="*/ 1629060 h 2538698"/>
              <a:gd name="connsiteX86" fmla="*/ 404812 w 2491945"/>
              <a:gd name="connsiteY86" fmla="*/ 1614773 h 2538698"/>
              <a:gd name="connsiteX87" fmla="*/ 376237 w 2491945"/>
              <a:gd name="connsiteY87" fmla="*/ 1619535 h 2538698"/>
              <a:gd name="connsiteX88" fmla="*/ 357187 w 2491945"/>
              <a:gd name="connsiteY88" fmla="*/ 1648110 h 2538698"/>
              <a:gd name="connsiteX89" fmla="*/ 347662 w 2491945"/>
              <a:gd name="connsiteY89" fmla="*/ 1676685 h 2538698"/>
              <a:gd name="connsiteX90" fmla="*/ 342900 w 2491945"/>
              <a:gd name="connsiteY90" fmla="*/ 1714785 h 2538698"/>
              <a:gd name="connsiteX91" fmla="*/ 338137 w 2491945"/>
              <a:gd name="connsiteY91" fmla="*/ 1767173 h 2538698"/>
              <a:gd name="connsiteX92" fmla="*/ 328612 w 2491945"/>
              <a:gd name="connsiteY92" fmla="*/ 1795748 h 2538698"/>
              <a:gd name="connsiteX93" fmla="*/ 323850 w 2491945"/>
              <a:gd name="connsiteY93" fmla="*/ 1814798 h 2538698"/>
              <a:gd name="connsiteX94" fmla="*/ 314325 w 2491945"/>
              <a:gd name="connsiteY94" fmla="*/ 1843373 h 2538698"/>
              <a:gd name="connsiteX95" fmla="*/ 319087 w 2491945"/>
              <a:gd name="connsiteY95" fmla="*/ 1924335 h 2538698"/>
              <a:gd name="connsiteX96" fmla="*/ 328612 w 2491945"/>
              <a:gd name="connsiteY96" fmla="*/ 1957673 h 2538698"/>
              <a:gd name="connsiteX97" fmla="*/ 333375 w 2491945"/>
              <a:gd name="connsiteY97" fmla="*/ 1986248 h 2538698"/>
              <a:gd name="connsiteX98" fmla="*/ 338137 w 2491945"/>
              <a:gd name="connsiteY98" fmla="*/ 2005298 h 2538698"/>
              <a:gd name="connsiteX99" fmla="*/ 333375 w 2491945"/>
              <a:gd name="connsiteY99" fmla="*/ 2052923 h 2538698"/>
              <a:gd name="connsiteX100" fmla="*/ 328612 w 2491945"/>
              <a:gd name="connsiteY100" fmla="*/ 2067210 h 2538698"/>
              <a:gd name="connsiteX101" fmla="*/ 280987 w 2491945"/>
              <a:gd name="connsiteY101" fmla="*/ 2114835 h 2538698"/>
              <a:gd name="connsiteX102" fmla="*/ 266700 w 2491945"/>
              <a:gd name="connsiteY102" fmla="*/ 2124360 h 2538698"/>
              <a:gd name="connsiteX103" fmla="*/ 219075 w 2491945"/>
              <a:gd name="connsiteY103" fmla="*/ 2129123 h 2538698"/>
              <a:gd name="connsiteX104" fmla="*/ 209550 w 2491945"/>
              <a:gd name="connsiteY104" fmla="*/ 2143410 h 2538698"/>
              <a:gd name="connsiteX105" fmla="*/ 200025 w 2491945"/>
              <a:gd name="connsiteY105" fmla="*/ 2186273 h 2538698"/>
              <a:gd name="connsiteX106" fmla="*/ 190500 w 2491945"/>
              <a:gd name="connsiteY106" fmla="*/ 2214848 h 2538698"/>
              <a:gd name="connsiteX107" fmla="*/ 180975 w 2491945"/>
              <a:gd name="connsiteY107" fmla="*/ 2248185 h 2538698"/>
              <a:gd name="connsiteX108" fmla="*/ 171450 w 2491945"/>
              <a:gd name="connsiteY108" fmla="*/ 2414873 h 2538698"/>
              <a:gd name="connsiteX109" fmla="*/ 166687 w 2491945"/>
              <a:gd name="connsiteY109" fmla="*/ 2429160 h 2538698"/>
              <a:gd name="connsiteX110" fmla="*/ 147637 w 2491945"/>
              <a:gd name="connsiteY110" fmla="*/ 2457735 h 2538698"/>
              <a:gd name="connsiteX111" fmla="*/ 138112 w 2491945"/>
              <a:gd name="connsiteY111" fmla="*/ 2476785 h 2538698"/>
              <a:gd name="connsiteX112" fmla="*/ 123825 w 2491945"/>
              <a:gd name="connsiteY112" fmla="*/ 2486310 h 2538698"/>
              <a:gd name="connsiteX113" fmla="*/ 76200 w 2491945"/>
              <a:gd name="connsiteY113" fmla="*/ 2500598 h 2538698"/>
              <a:gd name="connsiteX114" fmla="*/ 4762 w 2491945"/>
              <a:gd name="connsiteY114" fmla="*/ 2481548 h 2538698"/>
              <a:gd name="connsiteX115" fmla="*/ 0 w 2491945"/>
              <a:gd name="connsiteY115" fmla="*/ 2467260 h 2538698"/>
              <a:gd name="connsiteX116" fmla="*/ 4762 w 2491945"/>
              <a:gd name="connsiteY116" fmla="*/ 2400585 h 2538698"/>
              <a:gd name="connsiteX117" fmla="*/ 9525 w 2491945"/>
              <a:gd name="connsiteY117" fmla="*/ 2381535 h 2538698"/>
              <a:gd name="connsiteX118" fmla="*/ 14287 w 2491945"/>
              <a:gd name="connsiteY118" fmla="*/ 2357723 h 2538698"/>
              <a:gd name="connsiteX119" fmla="*/ 23812 w 2491945"/>
              <a:gd name="connsiteY119" fmla="*/ 2238660 h 2538698"/>
              <a:gd name="connsiteX120" fmla="*/ 33337 w 2491945"/>
              <a:gd name="connsiteY120" fmla="*/ 2205323 h 2538698"/>
              <a:gd name="connsiteX121" fmla="*/ 47625 w 2491945"/>
              <a:gd name="connsiteY121" fmla="*/ 2143410 h 2538698"/>
              <a:gd name="connsiteX122" fmla="*/ 57150 w 2491945"/>
              <a:gd name="connsiteY122" fmla="*/ 2100548 h 2538698"/>
              <a:gd name="connsiteX123" fmla="*/ 66675 w 2491945"/>
              <a:gd name="connsiteY123" fmla="*/ 2062448 h 2538698"/>
              <a:gd name="connsiteX124" fmla="*/ 61912 w 2491945"/>
              <a:gd name="connsiteY124" fmla="*/ 1895760 h 2538698"/>
              <a:gd name="connsiteX125" fmla="*/ 38100 w 2491945"/>
              <a:gd name="connsiteY125" fmla="*/ 1752885 h 2538698"/>
              <a:gd name="connsiteX126" fmla="*/ 19050 w 2491945"/>
              <a:gd name="connsiteY126" fmla="*/ 1690973 h 2538698"/>
              <a:gd name="connsiteX127" fmla="*/ 14287 w 2491945"/>
              <a:gd name="connsiteY127" fmla="*/ 1567148 h 2538698"/>
              <a:gd name="connsiteX128" fmla="*/ 19050 w 2491945"/>
              <a:gd name="connsiteY128" fmla="*/ 1509998 h 2538698"/>
              <a:gd name="connsiteX129" fmla="*/ 23812 w 2491945"/>
              <a:gd name="connsiteY129" fmla="*/ 1409985 h 2538698"/>
              <a:gd name="connsiteX130" fmla="*/ 38100 w 2491945"/>
              <a:gd name="connsiteY130" fmla="*/ 1343310 h 2538698"/>
              <a:gd name="connsiteX131" fmla="*/ 47625 w 2491945"/>
              <a:gd name="connsiteY131" fmla="*/ 1276635 h 2538698"/>
              <a:gd name="connsiteX132" fmla="*/ 52387 w 2491945"/>
              <a:gd name="connsiteY132" fmla="*/ 1262348 h 2538698"/>
              <a:gd name="connsiteX133" fmla="*/ 61912 w 2491945"/>
              <a:gd name="connsiteY133" fmla="*/ 1219485 h 2538698"/>
              <a:gd name="connsiteX134" fmla="*/ 57150 w 2491945"/>
              <a:gd name="connsiteY134" fmla="*/ 1109948 h 2538698"/>
              <a:gd name="connsiteX135" fmla="*/ 61912 w 2491945"/>
              <a:gd name="connsiteY135" fmla="*/ 1062323 h 2538698"/>
              <a:gd name="connsiteX136" fmla="*/ 85725 w 2491945"/>
              <a:gd name="connsiteY136" fmla="*/ 1057560 h 2538698"/>
              <a:gd name="connsiteX137" fmla="*/ 161925 w 2491945"/>
              <a:gd name="connsiteY137" fmla="*/ 1067085 h 2538698"/>
              <a:gd name="connsiteX138" fmla="*/ 219075 w 2491945"/>
              <a:gd name="connsiteY138" fmla="*/ 1081373 h 2538698"/>
              <a:gd name="connsiteX139" fmla="*/ 261937 w 2491945"/>
              <a:gd name="connsiteY139" fmla="*/ 1095660 h 2538698"/>
              <a:gd name="connsiteX140" fmla="*/ 285750 w 2491945"/>
              <a:gd name="connsiteY140" fmla="*/ 1100423 h 2538698"/>
              <a:gd name="connsiteX141" fmla="*/ 314325 w 2491945"/>
              <a:gd name="connsiteY141" fmla="*/ 1105185 h 2538698"/>
              <a:gd name="connsiteX142" fmla="*/ 333375 w 2491945"/>
              <a:gd name="connsiteY142" fmla="*/ 1109948 h 2538698"/>
              <a:gd name="connsiteX143" fmla="*/ 614362 w 2491945"/>
              <a:gd name="connsiteY143" fmla="*/ 1100423 h 2538698"/>
              <a:gd name="connsiteX144" fmla="*/ 633412 w 2491945"/>
              <a:gd name="connsiteY144" fmla="*/ 1095660 h 2538698"/>
              <a:gd name="connsiteX145" fmla="*/ 666750 w 2491945"/>
              <a:gd name="connsiteY145" fmla="*/ 1090898 h 2538698"/>
              <a:gd name="connsiteX146" fmla="*/ 742950 w 2491945"/>
              <a:gd name="connsiteY146" fmla="*/ 1081373 h 2538698"/>
              <a:gd name="connsiteX147" fmla="*/ 762000 w 2491945"/>
              <a:gd name="connsiteY147" fmla="*/ 1071848 h 2538698"/>
              <a:gd name="connsiteX148" fmla="*/ 766762 w 2491945"/>
              <a:gd name="connsiteY148" fmla="*/ 981360 h 2538698"/>
              <a:gd name="connsiteX149" fmla="*/ 762000 w 2491945"/>
              <a:gd name="connsiteY149" fmla="*/ 943260 h 2538698"/>
              <a:gd name="connsiteX150" fmla="*/ 752475 w 2491945"/>
              <a:gd name="connsiteY150" fmla="*/ 843248 h 2538698"/>
              <a:gd name="connsiteX151" fmla="*/ 762000 w 2491945"/>
              <a:gd name="connsiteY151" fmla="*/ 705135 h 2538698"/>
              <a:gd name="connsiteX152" fmla="*/ 771525 w 2491945"/>
              <a:gd name="connsiteY152" fmla="*/ 662273 h 2538698"/>
              <a:gd name="connsiteX153" fmla="*/ 776287 w 2491945"/>
              <a:gd name="connsiteY153" fmla="*/ 567023 h 2538698"/>
              <a:gd name="connsiteX154" fmla="*/ 781050 w 2491945"/>
              <a:gd name="connsiteY154" fmla="*/ 543210 h 2538698"/>
              <a:gd name="connsiteX155" fmla="*/ 785812 w 2491945"/>
              <a:gd name="connsiteY155" fmla="*/ 486060 h 2538698"/>
              <a:gd name="connsiteX156" fmla="*/ 800100 w 2491945"/>
              <a:gd name="connsiteY156" fmla="*/ 390810 h 2538698"/>
              <a:gd name="connsiteX157" fmla="*/ 804862 w 2491945"/>
              <a:gd name="connsiteY157" fmla="*/ 371760 h 2538698"/>
              <a:gd name="connsiteX158" fmla="*/ 809625 w 2491945"/>
              <a:gd name="connsiteY158" fmla="*/ 309848 h 2538698"/>
              <a:gd name="connsiteX159" fmla="*/ 814387 w 2491945"/>
              <a:gd name="connsiteY159" fmla="*/ 290798 h 2538698"/>
              <a:gd name="connsiteX160" fmla="*/ 819150 w 2491945"/>
              <a:gd name="connsiteY160" fmla="*/ 128873 h 2538698"/>
              <a:gd name="connsiteX161" fmla="*/ 828675 w 2491945"/>
              <a:gd name="connsiteY161" fmla="*/ 114585 h 2538698"/>
              <a:gd name="connsiteX162" fmla="*/ 857250 w 2491945"/>
              <a:gd name="connsiteY162" fmla="*/ 95535 h 2538698"/>
              <a:gd name="connsiteX163" fmla="*/ 871537 w 2491945"/>
              <a:gd name="connsiteY163" fmla="*/ 76485 h 2538698"/>
              <a:gd name="connsiteX164" fmla="*/ 881062 w 2491945"/>
              <a:gd name="connsiteY164" fmla="*/ 62198 h 2538698"/>
              <a:gd name="connsiteX165" fmla="*/ 909637 w 2491945"/>
              <a:gd name="connsiteY165" fmla="*/ 52673 h 2538698"/>
              <a:gd name="connsiteX166" fmla="*/ 966787 w 2491945"/>
              <a:gd name="connsiteY166" fmla="*/ 28860 h 2538698"/>
              <a:gd name="connsiteX167" fmla="*/ 995362 w 2491945"/>
              <a:gd name="connsiteY167" fmla="*/ 19335 h 2538698"/>
              <a:gd name="connsiteX168" fmla="*/ 1009650 w 2491945"/>
              <a:gd name="connsiteY168" fmla="*/ 14573 h 2538698"/>
              <a:gd name="connsiteX169" fmla="*/ 1023937 w 2491945"/>
              <a:gd name="connsiteY169" fmla="*/ 5048 h 2538698"/>
              <a:gd name="connsiteX170" fmla="*/ 1243012 w 2491945"/>
              <a:gd name="connsiteY170" fmla="*/ 14573 h 2538698"/>
              <a:gd name="connsiteX171" fmla="*/ 1343025 w 2491945"/>
              <a:gd name="connsiteY171" fmla="*/ 33623 h 2538698"/>
              <a:gd name="connsiteX172" fmla="*/ 1366837 w 2491945"/>
              <a:gd name="connsiteY172" fmla="*/ 38385 h 2538698"/>
              <a:gd name="connsiteX173" fmla="*/ 1395412 w 2491945"/>
              <a:gd name="connsiteY173" fmla="*/ 43148 h 2538698"/>
              <a:gd name="connsiteX174" fmla="*/ 1409700 w 2491945"/>
              <a:gd name="connsiteY174" fmla="*/ 47910 h 2538698"/>
              <a:gd name="connsiteX175" fmla="*/ 1438275 w 2491945"/>
              <a:gd name="connsiteY175" fmla="*/ 52673 h 2538698"/>
              <a:gd name="connsiteX176" fmla="*/ 1466850 w 2491945"/>
              <a:gd name="connsiteY176" fmla="*/ 62198 h 2538698"/>
              <a:gd name="connsiteX177" fmla="*/ 1495425 w 2491945"/>
              <a:gd name="connsiteY177" fmla="*/ 66960 h 2538698"/>
              <a:gd name="connsiteX178" fmla="*/ 1519237 w 2491945"/>
              <a:gd name="connsiteY178" fmla="*/ 71723 h 2538698"/>
              <a:gd name="connsiteX179" fmla="*/ 1566862 w 2491945"/>
              <a:gd name="connsiteY179" fmla="*/ 76485 h 2538698"/>
              <a:gd name="connsiteX180" fmla="*/ 1757362 w 2491945"/>
              <a:gd name="connsiteY180" fmla="*/ 71723 h 2538698"/>
              <a:gd name="connsiteX181" fmla="*/ 1795462 w 2491945"/>
              <a:gd name="connsiteY181" fmla="*/ 66960 h 2538698"/>
              <a:gd name="connsiteX182" fmla="*/ 1814512 w 2491945"/>
              <a:gd name="connsiteY182" fmla="*/ 62198 h 2538698"/>
              <a:gd name="connsiteX183" fmla="*/ 1924050 w 2491945"/>
              <a:gd name="connsiteY183" fmla="*/ 57435 h 2538698"/>
              <a:gd name="connsiteX184" fmla="*/ 2395537 w 2491945"/>
              <a:gd name="connsiteY184" fmla="*/ 57435 h 2538698"/>
              <a:gd name="connsiteX185" fmla="*/ 2424112 w 2491945"/>
              <a:gd name="connsiteY185" fmla="*/ 66960 h 2538698"/>
              <a:gd name="connsiteX186" fmla="*/ 2457450 w 2491945"/>
              <a:gd name="connsiteY186" fmla="*/ 86010 h 2538698"/>
              <a:gd name="connsiteX187" fmla="*/ 2462212 w 2491945"/>
              <a:gd name="connsiteY187" fmla="*/ 186023 h 2538698"/>
              <a:gd name="connsiteX188" fmla="*/ 2452687 w 2491945"/>
              <a:gd name="connsiteY188" fmla="*/ 262223 h 2538698"/>
              <a:gd name="connsiteX189" fmla="*/ 2447925 w 2491945"/>
              <a:gd name="connsiteY189" fmla="*/ 286035 h 2538698"/>
              <a:gd name="connsiteX190" fmla="*/ 2443162 w 2491945"/>
              <a:gd name="connsiteY190" fmla="*/ 386048 h 2538698"/>
              <a:gd name="connsiteX191" fmla="*/ 2452687 w 2491945"/>
              <a:gd name="connsiteY191" fmla="*/ 562260 h 2538698"/>
              <a:gd name="connsiteX192" fmla="*/ 2457450 w 2491945"/>
              <a:gd name="connsiteY192" fmla="*/ 652748 h 2538698"/>
              <a:gd name="connsiteX193" fmla="*/ 2462212 w 2491945"/>
              <a:gd name="connsiteY193" fmla="*/ 671798 h 2538698"/>
              <a:gd name="connsiteX194" fmla="*/ 2466975 w 2491945"/>
              <a:gd name="connsiteY194" fmla="*/ 719423 h 2538698"/>
              <a:gd name="connsiteX195" fmla="*/ 2476500 w 2491945"/>
              <a:gd name="connsiteY195" fmla="*/ 824198 h 2538698"/>
              <a:gd name="connsiteX196" fmla="*/ 2481262 w 2491945"/>
              <a:gd name="connsiteY196" fmla="*/ 862298 h 2538698"/>
              <a:gd name="connsiteX197" fmla="*/ 2486025 w 2491945"/>
              <a:gd name="connsiteY197" fmla="*/ 909923 h 2538698"/>
              <a:gd name="connsiteX198" fmla="*/ 2490787 w 2491945"/>
              <a:gd name="connsiteY198" fmla="*/ 933735 h 2538698"/>
              <a:gd name="connsiteX199" fmla="*/ 2481262 w 2491945"/>
              <a:gd name="connsiteY199" fmla="*/ 1390935 h 2538698"/>
              <a:gd name="connsiteX200" fmla="*/ 2476500 w 2491945"/>
              <a:gd name="connsiteY200" fmla="*/ 1419510 h 2538698"/>
              <a:gd name="connsiteX201" fmla="*/ 2466975 w 2491945"/>
              <a:gd name="connsiteY201" fmla="*/ 1481423 h 2538698"/>
              <a:gd name="connsiteX202" fmla="*/ 2462212 w 2491945"/>
              <a:gd name="connsiteY202" fmla="*/ 1543335 h 2538698"/>
              <a:gd name="connsiteX203" fmla="*/ 2457450 w 2491945"/>
              <a:gd name="connsiteY203" fmla="*/ 1571910 h 2538698"/>
              <a:gd name="connsiteX204" fmla="*/ 2447925 w 2491945"/>
              <a:gd name="connsiteY204" fmla="*/ 1695735 h 2538698"/>
              <a:gd name="connsiteX205" fmla="*/ 2443162 w 2491945"/>
              <a:gd name="connsiteY205" fmla="*/ 1924335 h 2538698"/>
              <a:gd name="connsiteX206" fmla="*/ 2433637 w 2491945"/>
              <a:gd name="connsiteY206" fmla="*/ 2048160 h 2538698"/>
              <a:gd name="connsiteX207" fmla="*/ 2428875 w 2491945"/>
              <a:gd name="connsiteY207" fmla="*/ 2062448 h 2538698"/>
              <a:gd name="connsiteX208" fmla="*/ 2419350 w 2491945"/>
              <a:gd name="connsiteY208" fmla="*/ 2167223 h 2538698"/>
              <a:gd name="connsiteX209" fmla="*/ 2414587 w 2491945"/>
              <a:gd name="connsiteY209" fmla="*/ 2481548 h 2538698"/>
              <a:gd name="connsiteX210" fmla="*/ 2409825 w 2491945"/>
              <a:gd name="connsiteY210" fmla="*/ 2495835 h 2538698"/>
              <a:gd name="connsiteX211" fmla="*/ 2390775 w 2491945"/>
              <a:gd name="connsiteY211" fmla="*/ 2510123 h 2538698"/>
              <a:gd name="connsiteX212" fmla="*/ 2381250 w 2491945"/>
              <a:gd name="connsiteY212" fmla="*/ 2524410 h 2538698"/>
              <a:gd name="connsiteX213" fmla="*/ 2366962 w 2491945"/>
              <a:gd name="connsiteY213" fmla="*/ 2538698 h 2538698"/>
              <a:gd name="connsiteX214" fmla="*/ 2352675 w 2491945"/>
              <a:gd name="connsiteY214" fmla="*/ 2533935 h 2538698"/>
              <a:gd name="connsiteX215" fmla="*/ 2343150 w 2491945"/>
              <a:gd name="connsiteY215" fmla="*/ 2486310 h 2538698"/>
              <a:gd name="connsiteX216" fmla="*/ 2338387 w 2491945"/>
              <a:gd name="connsiteY216" fmla="*/ 2367248 h 2538698"/>
              <a:gd name="connsiteX217" fmla="*/ 2333625 w 2491945"/>
              <a:gd name="connsiteY217" fmla="*/ 2352960 h 2538698"/>
              <a:gd name="connsiteX218" fmla="*/ 2324100 w 2491945"/>
              <a:gd name="connsiteY218" fmla="*/ 2310098 h 2538698"/>
              <a:gd name="connsiteX219" fmla="*/ 2319337 w 2491945"/>
              <a:gd name="connsiteY219" fmla="*/ 2257710 h 2538698"/>
              <a:gd name="connsiteX220" fmla="*/ 2314575 w 2491945"/>
              <a:gd name="connsiteY220" fmla="*/ 2138648 h 2538698"/>
              <a:gd name="connsiteX221" fmla="*/ 2309812 w 2491945"/>
              <a:gd name="connsiteY221" fmla="*/ 2105310 h 2538698"/>
              <a:gd name="connsiteX222" fmla="*/ 2300287 w 2491945"/>
              <a:gd name="connsiteY222" fmla="*/ 2062448 h 2538698"/>
              <a:gd name="connsiteX223" fmla="*/ 2295525 w 2491945"/>
              <a:gd name="connsiteY223" fmla="*/ 2048160 h 2538698"/>
              <a:gd name="connsiteX224" fmla="*/ 2300287 w 2491945"/>
              <a:gd name="connsiteY224" fmla="*/ 1919573 h 2538698"/>
              <a:gd name="connsiteX225" fmla="*/ 2286000 w 2491945"/>
              <a:gd name="connsiteY225" fmla="*/ 1652873 h 2538698"/>
              <a:gd name="connsiteX226" fmla="*/ 2276475 w 2491945"/>
              <a:gd name="connsiteY226" fmla="*/ 1610010 h 2538698"/>
              <a:gd name="connsiteX227" fmla="*/ 2262187 w 2491945"/>
              <a:gd name="connsiteY227" fmla="*/ 1524285 h 2538698"/>
              <a:gd name="connsiteX228" fmla="*/ 2252662 w 2491945"/>
              <a:gd name="connsiteY228" fmla="*/ 1509998 h 2538698"/>
              <a:gd name="connsiteX229" fmla="*/ 2238375 w 2491945"/>
              <a:gd name="connsiteY229" fmla="*/ 1462373 h 2538698"/>
              <a:gd name="connsiteX230" fmla="*/ 2228850 w 2491945"/>
              <a:gd name="connsiteY230" fmla="*/ 1424273 h 2538698"/>
              <a:gd name="connsiteX231" fmla="*/ 2224087 w 2491945"/>
              <a:gd name="connsiteY231" fmla="*/ 1400460 h 2538698"/>
              <a:gd name="connsiteX232" fmla="*/ 2209800 w 2491945"/>
              <a:gd name="connsiteY232" fmla="*/ 1362360 h 2538698"/>
              <a:gd name="connsiteX233" fmla="*/ 2200275 w 2491945"/>
              <a:gd name="connsiteY233" fmla="*/ 1305210 h 2538698"/>
              <a:gd name="connsiteX234" fmla="*/ 2195512 w 2491945"/>
              <a:gd name="connsiteY234" fmla="*/ 1281398 h 2538698"/>
              <a:gd name="connsiteX235" fmla="*/ 2185987 w 2491945"/>
              <a:gd name="connsiteY235" fmla="*/ 1209960 h 2538698"/>
              <a:gd name="connsiteX236" fmla="*/ 2181225 w 2491945"/>
              <a:gd name="connsiteY236" fmla="*/ 1190910 h 2538698"/>
              <a:gd name="connsiteX237" fmla="*/ 2176462 w 2491945"/>
              <a:gd name="connsiteY237" fmla="*/ 1143285 h 2538698"/>
              <a:gd name="connsiteX238" fmla="*/ 2171700 w 2491945"/>
              <a:gd name="connsiteY238" fmla="*/ 1124235 h 2538698"/>
              <a:gd name="connsiteX239" fmla="*/ 2157412 w 2491945"/>
              <a:gd name="connsiteY239" fmla="*/ 1052798 h 2538698"/>
              <a:gd name="connsiteX240" fmla="*/ 2152650 w 2491945"/>
              <a:gd name="connsiteY240" fmla="*/ 1024223 h 2538698"/>
              <a:gd name="connsiteX241" fmla="*/ 2157412 w 2491945"/>
              <a:gd name="connsiteY241" fmla="*/ 986123 h 2538698"/>
              <a:gd name="connsiteX242" fmla="*/ 2171700 w 2491945"/>
              <a:gd name="connsiteY242" fmla="*/ 943260 h 2538698"/>
              <a:gd name="connsiteX243" fmla="*/ 2176462 w 2491945"/>
              <a:gd name="connsiteY243" fmla="*/ 928973 h 2538698"/>
              <a:gd name="connsiteX244" fmla="*/ 2181225 w 2491945"/>
              <a:gd name="connsiteY244" fmla="*/ 905160 h 2538698"/>
              <a:gd name="connsiteX245" fmla="*/ 2176462 w 2491945"/>
              <a:gd name="connsiteY245" fmla="*/ 762285 h 2538698"/>
              <a:gd name="connsiteX246" fmla="*/ 2171700 w 2491945"/>
              <a:gd name="connsiteY246" fmla="*/ 733710 h 2538698"/>
              <a:gd name="connsiteX247" fmla="*/ 2166937 w 2491945"/>
              <a:gd name="connsiteY247" fmla="*/ 662273 h 2538698"/>
              <a:gd name="connsiteX248" fmla="*/ 2152650 w 2491945"/>
              <a:gd name="connsiteY248" fmla="*/ 581310 h 2538698"/>
              <a:gd name="connsiteX249" fmla="*/ 2147887 w 2491945"/>
              <a:gd name="connsiteY249" fmla="*/ 519398 h 2538698"/>
              <a:gd name="connsiteX250" fmla="*/ 2143125 w 2491945"/>
              <a:gd name="connsiteY250" fmla="*/ 505110 h 2538698"/>
              <a:gd name="connsiteX251" fmla="*/ 2133600 w 2491945"/>
              <a:gd name="connsiteY251" fmla="*/ 462248 h 2538698"/>
              <a:gd name="connsiteX252" fmla="*/ 2128837 w 2491945"/>
              <a:gd name="connsiteY252" fmla="*/ 414623 h 2538698"/>
              <a:gd name="connsiteX253" fmla="*/ 2119312 w 2491945"/>
              <a:gd name="connsiteY253" fmla="*/ 381285 h 2538698"/>
              <a:gd name="connsiteX254" fmla="*/ 2114550 w 2491945"/>
              <a:gd name="connsiteY254" fmla="*/ 352710 h 2538698"/>
              <a:gd name="connsiteX255" fmla="*/ 2109787 w 2491945"/>
              <a:gd name="connsiteY255" fmla="*/ 338423 h 2538698"/>
              <a:gd name="connsiteX256" fmla="*/ 2090737 w 2491945"/>
              <a:gd name="connsiteY256" fmla="*/ 295560 h 2538698"/>
              <a:gd name="connsiteX257" fmla="*/ 2081212 w 2491945"/>
              <a:gd name="connsiteY257" fmla="*/ 281273 h 2538698"/>
              <a:gd name="connsiteX258" fmla="*/ 2071687 w 2491945"/>
              <a:gd name="connsiteY258" fmla="*/ 252698 h 2538698"/>
              <a:gd name="connsiteX259" fmla="*/ 2062162 w 2491945"/>
              <a:gd name="connsiteY259" fmla="*/ 238410 h 2538698"/>
              <a:gd name="connsiteX260" fmla="*/ 2014537 w 2491945"/>
              <a:gd name="connsiteY260" fmla="*/ 195548 h 2538698"/>
              <a:gd name="connsiteX261" fmla="*/ 1938337 w 2491945"/>
              <a:gd name="connsiteY261" fmla="*/ 200310 h 2538698"/>
              <a:gd name="connsiteX262" fmla="*/ 1924050 w 2491945"/>
              <a:gd name="connsiteY262" fmla="*/ 205073 h 2538698"/>
              <a:gd name="connsiteX263" fmla="*/ 1914525 w 2491945"/>
              <a:gd name="connsiteY263" fmla="*/ 219360 h 2538698"/>
              <a:gd name="connsiteX264" fmla="*/ 1900237 w 2491945"/>
              <a:gd name="connsiteY264" fmla="*/ 228885 h 2538698"/>
              <a:gd name="connsiteX265" fmla="*/ 1881187 w 2491945"/>
              <a:gd name="connsiteY265" fmla="*/ 271748 h 2538698"/>
              <a:gd name="connsiteX266" fmla="*/ 1876425 w 2491945"/>
              <a:gd name="connsiteY266" fmla="*/ 286035 h 2538698"/>
              <a:gd name="connsiteX267" fmla="*/ 1895475 w 2491945"/>
              <a:gd name="connsiteY267" fmla="*/ 300323 h 253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2491945" h="2538698">
                <a:moveTo>
                  <a:pt x="1895475" y="300323"/>
                </a:moveTo>
                <a:cubicBezTo>
                  <a:pt x="1887537" y="301910"/>
                  <a:pt x="1878738" y="301154"/>
                  <a:pt x="1871662" y="305085"/>
                </a:cubicBezTo>
                <a:cubicBezTo>
                  <a:pt x="1861092" y="310957"/>
                  <a:pt x="1845544" y="333559"/>
                  <a:pt x="1838325" y="343185"/>
                </a:cubicBezTo>
                <a:cubicBezTo>
                  <a:pt x="1836737" y="349535"/>
                  <a:pt x="1836140" y="356219"/>
                  <a:pt x="1833562" y="362235"/>
                </a:cubicBezTo>
                <a:cubicBezTo>
                  <a:pt x="1831307" y="367496"/>
                  <a:pt x="1826597" y="371403"/>
                  <a:pt x="1824037" y="376523"/>
                </a:cubicBezTo>
                <a:cubicBezTo>
                  <a:pt x="1821792" y="381013"/>
                  <a:pt x="1820862" y="386048"/>
                  <a:pt x="1819275" y="390810"/>
                </a:cubicBezTo>
                <a:cubicBezTo>
                  <a:pt x="1816100" y="416210"/>
                  <a:pt x="1811713" y="441488"/>
                  <a:pt x="1809750" y="467010"/>
                </a:cubicBezTo>
                <a:cubicBezTo>
                  <a:pt x="1804246" y="538551"/>
                  <a:pt x="1808389" y="508506"/>
                  <a:pt x="1800225" y="557498"/>
                </a:cubicBezTo>
                <a:cubicBezTo>
                  <a:pt x="1798637" y="595598"/>
                  <a:pt x="1798179" y="633762"/>
                  <a:pt x="1795462" y="671798"/>
                </a:cubicBezTo>
                <a:cubicBezTo>
                  <a:pt x="1794996" y="678327"/>
                  <a:pt x="1791547" y="684358"/>
                  <a:pt x="1790700" y="690848"/>
                </a:cubicBezTo>
                <a:cubicBezTo>
                  <a:pt x="1786777" y="720922"/>
                  <a:pt x="1788531" y="751912"/>
                  <a:pt x="1781175" y="781335"/>
                </a:cubicBezTo>
                <a:lnTo>
                  <a:pt x="1771650" y="819435"/>
                </a:lnTo>
                <a:cubicBezTo>
                  <a:pt x="1759429" y="929418"/>
                  <a:pt x="1775850" y="775904"/>
                  <a:pt x="1762125" y="933735"/>
                </a:cubicBezTo>
                <a:cubicBezTo>
                  <a:pt x="1761016" y="946486"/>
                  <a:pt x="1758636" y="959100"/>
                  <a:pt x="1757362" y="971835"/>
                </a:cubicBezTo>
                <a:cubicBezTo>
                  <a:pt x="1755460" y="990856"/>
                  <a:pt x="1754834" y="1010000"/>
                  <a:pt x="1752600" y="1028985"/>
                </a:cubicBezTo>
                <a:cubicBezTo>
                  <a:pt x="1750511" y="1046745"/>
                  <a:pt x="1748128" y="1051925"/>
                  <a:pt x="1743075" y="1067085"/>
                </a:cubicBezTo>
                <a:cubicBezTo>
                  <a:pt x="1741552" y="1083835"/>
                  <a:pt x="1736525" y="1142999"/>
                  <a:pt x="1733550" y="1162335"/>
                </a:cubicBezTo>
                <a:cubicBezTo>
                  <a:pt x="1732555" y="1168804"/>
                  <a:pt x="1730375" y="1175035"/>
                  <a:pt x="1728787" y="1181385"/>
                </a:cubicBezTo>
                <a:cubicBezTo>
                  <a:pt x="1727200" y="1194085"/>
                  <a:pt x="1726315" y="1206893"/>
                  <a:pt x="1724025" y="1219485"/>
                </a:cubicBezTo>
                <a:cubicBezTo>
                  <a:pt x="1723127" y="1224424"/>
                  <a:pt x="1719607" y="1228765"/>
                  <a:pt x="1719262" y="1233773"/>
                </a:cubicBezTo>
                <a:cubicBezTo>
                  <a:pt x="1716333" y="1276241"/>
                  <a:pt x="1711649" y="1465103"/>
                  <a:pt x="1709737" y="1500473"/>
                </a:cubicBezTo>
                <a:cubicBezTo>
                  <a:pt x="1709131" y="1511682"/>
                  <a:pt x="1706459" y="1522683"/>
                  <a:pt x="1704975" y="1533810"/>
                </a:cubicBezTo>
                <a:cubicBezTo>
                  <a:pt x="1692407" y="1628068"/>
                  <a:pt x="1707076" y="1539694"/>
                  <a:pt x="1695450" y="1586198"/>
                </a:cubicBezTo>
                <a:cubicBezTo>
                  <a:pt x="1693487" y="1594051"/>
                  <a:pt x="1693013" y="1602257"/>
                  <a:pt x="1690687" y="1610010"/>
                </a:cubicBezTo>
                <a:cubicBezTo>
                  <a:pt x="1688230" y="1618199"/>
                  <a:pt x="1684084" y="1625789"/>
                  <a:pt x="1681162" y="1633823"/>
                </a:cubicBezTo>
                <a:cubicBezTo>
                  <a:pt x="1677731" y="1643259"/>
                  <a:pt x="1671637" y="1662398"/>
                  <a:pt x="1671637" y="1662398"/>
                </a:cubicBezTo>
                <a:cubicBezTo>
                  <a:pt x="1666527" y="1698174"/>
                  <a:pt x="1662112" y="1723482"/>
                  <a:pt x="1662112" y="1762410"/>
                </a:cubicBezTo>
                <a:cubicBezTo>
                  <a:pt x="1662112" y="1789444"/>
                  <a:pt x="1664427" y="1816450"/>
                  <a:pt x="1666875" y="1843373"/>
                </a:cubicBezTo>
                <a:cubicBezTo>
                  <a:pt x="1667739" y="1852881"/>
                  <a:pt x="1673863" y="1876089"/>
                  <a:pt x="1676400" y="1886235"/>
                </a:cubicBezTo>
                <a:cubicBezTo>
                  <a:pt x="1674812" y="1903698"/>
                  <a:pt x="1679950" y="1923184"/>
                  <a:pt x="1671637" y="1938623"/>
                </a:cubicBezTo>
                <a:cubicBezTo>
                  <a:pt x="1666877" y="1947463"/>
                  <a:pt x="1651416" y="1942579"/>
                  <a:pt x="1643062" y="1948148"/>
                </a:cubicBezTo>
                <a:cubicBezTo>
                  <a:pt x="1624598" y="1960458"/>
                  <a:pt x="1634205" y="1955863"/>
                  <a:pt x="1614487" y="1962435"/>
                </a:cubicBezTo>
                <a:cubicBezTo>
                  <a:pt x="1608137" y="1968785"/>
                  <a:pt x="1603138" y="1976865"/>
                  <a:pt x="1595437" y="1981485"/>
                </a:cubicBezTo>
                <a:cubicBezTo>
                  <a:pt x="1586828" y="1986651"/>
                  <a:pt x="1576479" y="1988125"/>
                  <a:pt x="1566862" y="1991010"/>
                </a:cubicBezTo>
                <a:cubicBezTo>
                  <a:pt x="1507037" y="2008958"/>
                  <a:pt x="1581558" y="1984525"/>
                  <a:pt x="1533525" y="2000535"/>
                </a:cubicBezTo>
                <a:cubicBezTo>
                  <a:pt x="1512887" y="1998948"/>
                  <a:pt x="1491556" y="2001313"/>
                  <a:pt x="1471612" y="1995773"/>
                </a:cubicBezTo>
                <a:cubicBezTo>
                  <a:pt x="1461818" y="1993052"/>
                  <a:pt x="1456420" y="1982110"/>
                  <a:pt x="1447800" y="1976723"/>
                </a:cubicBezTo>
                <a:cubicBezTo>
                  <a:pt x="1398048" y="1945627"/>
                  <a:pt x="1478629" y="2008268"/>
                  <a:pt x="1414462" y="1962435"/>
                </a:cubicBezTo>
                <a:cubicBezTo>
                  <a:pt x="1383246" y="1940138"/>
                  <a:pt x="1416537" y="1953602"/>
                  <a:pt x="1385887" y="1943385"/>
                </a:cubicBezTo>
                <a:cubicBezTo>
                  <a:pt x="1379537" y="1938623"/>
                  <a:pt x="1374090" y="1932322"/>
                  <a:pt x="1366837" y="1929098"/>
                </a:cubicBezTo>
                <a:cubicBezTo>
                  <a:pt x="1359440" y="1925810"/>
                  <a:pt x="1350927" y="1926091"/>
                  <a:pt x="1343025" y="1924335"/>
                </a:cubicBezTo>
                <a:cubicBezTo>
                  <a:pt x="1336635" y="1922915"/>
                  <a:pt x="1330244" y="1921454"/>
                  <a:pt x="1323975" y="1919573"/>
                </a:cubicBezTo>
                <a:cubicBezTo>
                  <a:pt x="1314358" y="1916688"/>
                  <a:pt x="1305140" y="1912483"/>
                  <a:pt x="1295400" y="1910048"/>
                </a:cubicBezTo>
                <a:cubicBezTo>
                  <a:pt x="1267002" y="1902948"/>
                  <a:pt x="1238073" y="1898098"/>
                  <a:pt x="1209675" y="1890998"/>
                </a:cubicBezTo>
                <a:cubicBezTo>
                  <a:pt x="1200544" y="1888715"/>
                  <a:pt x="1175064" y="1882023"/>
                  <a:pt x="1166812" y="1881473"/>
                </a:cubicBezTo>
                <a:cubicBezTo>
                  <a:pt x="1127181" y="1878831"/>
                  <a:pt x="1087437" y="1878298"/>
                  <a:pt x="1047750" y="1876710"/>
                </a:cubicBezTo>
                <a:cubicBezTo>
                  <a:pt x="1008081" y="1868777"/>
                  <a:pt x="1037358" y="1879211"/>
                  <a:pt x="1009650" y="1857660"/>
                </a:cubicBezTo>
                <a:cubicBezTo>
                  <a:pt x="1000614" y="1850632"/>
                  <a:pt x="981075" y="1838610"/>
                  <a:pt x="981075" y="1838610"/>
                </a:cubicBezTo>
                <a:cubicBezTo>
                  <a:pt x="958289" y="1804431"/>
                  <a:pt x="970120" y="1818129"/>
                  <a:pt x="947737" y="1795748"/>
                </a:cubicBezTo>
                <a:cubicBezTo>
                  <a:pt x="943864" y="1784126"/>
                  <a:pt x="942683" y="1776406"/>
                  <a:pt x="933450" y="1767173"/>
                </a:cubicBezTo>
                <a:cubicBezTo>
                  <a:pt x="927837" y="1761560"/>
                  <a:pt x="920013" y="1758498"/>
                  <a:pt x="914400" y="1752885"/>
                </a:cubicBezTo>
                <a:cubicBezTo>
                  <a:pt x="892858" y="1731343"/>
                  <a:pt x="918402" y="1743107"/>
                  <a:pt x="890587" y="1733835"/>
                </a:cubicBezTo>
                <a:cubicBezTo>
                  <a:pt x="881009" y="1705098"/>
                  <a:pt x="891338" y="1731911"/>
                  <a:pt x="866775" y="1690973"/>
                </a:cubicBezTo>
                <a:cubicBezTo>
                  <a:pt x="862012" y="1683035"/>
                  <a:pt x="858583" y="1674126"/>
                  <a:pt x="852487" y="1667160"/>
                </a:cubicBezTo>
                <a:cubicBezTo>
                  <a:pt x="847260" y="1661187"/>
                  <a:pt x="839463" y="1658039"/>
                  <a:pt x="833437" y="1652873"/>
                </a:cubicBezTo>
                <a:cubicBezTo>
                  <a:pt x="828323" y="1648490"/>
                  <a:pt x="824324" y="1642897"/>
                  <a:pt x="819150" y="1638585"/>
                </a:cubicBezTo>
                <a:cubicBezTo>
                  <a:pt x="779359" y="1605425"/>
                  <a:pt x="832323" y="1656521"/>
                  <a:pt x="790575" y="1614773"/>
                </a:cubicBezTo>
                <a:cubicBezTo>
                  <a:pt x="775240" y="1568772"/>
                  <a:pt x="799832" y="1640298"/>
                  <a:pt x="776287" y="1581435"/>
                </a:cubicBezTo>
                <a:cubicBezTo>
                  <a:pt x="772558" y="1572113"/>
                  <a:pt x="769937" y="1562385"/>
                  <a:pt x="766762" y="1552860"/>
                </a:cubicBezTo>
                <a:cubicBezTo>
                  <a:pt x="765175" y="1548098"/>
                  <a:pt x="762825" y="1543525"/>
                  <a:pt x="762000" y="1538573"/>
                </a:cubicBezTo>
                <a:lnTo>
                  <a:pt x="757237" y="1509998"/>
                </a:lnTo>
                <a:cubicBezTo>
                  <a:pt x="755376" y="1476502"/>
                  <a:pt x="758907" y="1426039"/>
                  <a:pt x="742950" y="1390935"/>
                </a:cubicBezTo>
                <a:cubicBezTo>
                  <a:pt x="739665" y="1383709"/>
                  <a:pt x="733276" y="1378344"/>
                  <a:pt x="728662" y="1371885"/>
                </a:cubicBezTo>
                <a:cubicBezTo>
                  <a:pt x="725335" y="1367228"/>
                  <a:pt x="721977" y="1362568"/>
                  <a:pt x="719137" y="1357598"/>
                </a:cubicBezTo>
                <a:cubicBezTo>
                  <a:pt x="715615" y="1351434"/>
                  <a:pt x="715292" y="1342808"/>
                  <a:pt x="709612" y="1338548"/>
                </a:cubicBezTo>
                <a:cubicBezTo>
                  <a:pt x="703816" y="1334201"/>
                  <a:pt x="671879" y="1326733"/>
                  <a:pt x="661987" y="1324260"/>
                </a:cubicBezTo>
                <a:cubicBezTo>
                  <a:pt x="650875" y="1325848"/>
                  <a:pt x="638908" y="1324464"/>
                  <a:pt x="628650" y="1329023"/>
                </a:cubicBezTo>
                <a:cubicBezTo>
                  <a:pt x="624322" y="1330947"/>
                  <a:pt x="610354" y="1360853"/>
                  <a:pt x="609600" y="1362360"/>
                </a:cubicBezTo>
                <a:cubicBezTo>
                  <a:pt x="608012" y="1371885"/>
                  <a:pt x="606932" y="1381509"/>
                  <a:pt x="604837" y="1390935"/>
                </a:cubicBezTo>
                <a:cubicBezTo>
                  <a:pt x="603748" y="1395836"/>
                  <a:pt x="600785" y="1400253"/>
                  <a:pt x="600075" y="1405223"/>
                </a:cubicBezTo>
                <a:cubicBezTo>
                  <a:pt x="595130" y="1439836"/>
                  <a:pt x="600440" y="1456878"/>
                  <a:pt x="585787" y="1486185"/>
                </a:cubicBezTo>
                <a:cubicBezTo>
                  <a:pt x="582612" y="1492535"/>
                  <a:pt x="578899" y="1498643"/>
                  <a:pt x="576262" y="1505235"/>
                </a:cubicBezTo>
                <a:cubicBezTo>
                  <a:pt x="572533" y="1514557"/>
                  <a:pt x="566737" y="1533810"/>
                  <a:pt x="566737" y="1533810"/>
                </a:cubicBezTo>
                <a:cubicBezTo>
                  <a:pt x="565150" y="1557623"/>
                  <a:pt x="565350" y="1581622"/>
                  <a:pt x="561975" y="1605248"/>
                </a:cubicBezTo>
                <a:cubicBezTo>
                  <a:pt x="561973" y="1605260"/>
                  <a:pt x="550070" y="1640961"/>
                  <a:pt x="547687" y="1648110"/>
                </a:cubicBezTo>
                <a:cubicBezTo>
                  <a:pt x="546099" y="1652873"/>
                  <a:pt x="545710" y="1658221"/>
                  <a:pt x="542925" y="1662398"/>
                </a:cubicBezTo>
                <a:cubicBezTo>
                  <a:pt x="539750" y="1667160"/>
                  <a:pt x="535725" y="1671455"/>
                  <a:pt x="533400" y="1676685"/>
                </a:cubicBezTo>
                <a:cubicBezTo>
                  <a:pt x="529322" y="1685860"/>
                  <a:pt x="527050" y="1695735"/>
                  <a:pt x="523875" y="1705260"/>
                </a:cubicBezTo>
                <a:lnTo>
                  <a:pt x="519112" y="1719548"/>
                </a:lnTo>
                <a:lnTo>
                  <a:pt x="514350" y="1733835"/>
                </a:lnTo>
                <a:cubicBezTo>
                  <a:pt x="512762" y="1738598"/>
                  <a:pt x="510804" y="1743253"/>
                  <a:pt x="509587" y="1748123"/>
                </a:cubicBezTo>
                <a:cubicBezTo>
                  <a:pt x="508000" y="1754473"/>
                  <a:pt x="508914" y="1762062"/>
                  <a:pt x="504825" y="1767173"/>
                </a:cubicBezTo>
                <a:cubicBezTo>
                  <a:pt x="501689" y="1771093"/>
                  <a:pt x="495300" y="1770348"/>
                  <a:pt x="490537" y="1771935"/>
                </a:cubicBezTo>
                <a:cubicBezTo>
                  <a:pt x="474931" y="1725115"/>
                  <a:pt x="491038" y="1777700"/>
                  <a:pt x="481012" y="1662398"/>
                </a:cubicBezTo>
                <a:cubicBezTo>
                  <a:pt x="480577" y="1657397"/>
                  <a:pt x="479386" y="1652030"/>
                  <a:pt x="476250" y="1648110"/>
                </a:cubicBezTo>
                <a:cubicBezTo>
                  <a:pt x="465173" y="1634264"/>
                  <a:pt x="447106" y="1638206"/>
                  <a:pt x="433387" y="1629060"/>
                </a:cubicBezTo>
                <a:cubicBezTo>
                  <a:pt x="414923" y="1616750"/>
                  <a:pt x="424530" y="1621345"/>
                  <a:pt x="404812" y="1614773"/>
                </a:cubicBezTo>
                <a:cubicBezTo>
                  <a:pt x="395287" y="1616360"/>
                  <a:pt x="384148" y="1613997"/>
                  <a:pt x="376237" y="1619535"/>
                </a:cubicBezTo>
                <a:cubicBezTo>
                  <a:pt x="366859" y="1626100"/>
                  <a:pt x="357187" y="1648110"/>
                  <a:pt x="357187" y="1648110"/>
                </a:cubicBezTo>
                <a:cubicBezTo>
                  <a:pt x="354012" y="1657635"/>
                  <a:pt x="348907" y="1666722"/>
                  <a:pt x="347662" y="1676685"/>
                </a:cubicBezTo>
                <a:cubicBezTo>
                  <a:pt x="346075" y="1689385"/>
                  <a:pt x="344240" y="1702057"/>
                  <a:pt x="342900" y="1714785"/>
                </a:cubicBezTo>
                <a:cubicBezTo>
                  <a:pt x="341064" y="1732223"/>
                  <a:pt x="341184" y="1749905"/>
                  <a:pt x="338137" y="1767173"/>
                </a:cubicBezTo>
                <a:cubicBezTo>
                  <a:pt x="336392" y="1777060"/>
                  <a:pt x="331047" y="1786007"/>
                  <a:pt x="328612" y="1795748"/>
                </a:cubicBezTo>
                <a:cubicBezTo>
                  <a:pt x="327025" y="1802098"/>
                  <a:pt x="325731" y="1808529"/>
                  <a:pt x="323850" y="1814798"/>
                </a:cubicBezTo>
                <a:cubicBezTo>
                  <a:pt x="320965" y="1824415"/>
                  <a:pt x="314325" y="1843373"/>
                  <a:pt x="314325" y="1843373"/>
                </a:cubicBezTo>
                <a:cubicBezTo>
                  <a:pt x="315912" y="1870360"/>
                  <a:pt x="316524" y="1897423"/>
                  <a:pt x="319087" y="1924335"/>
                </a:cubicBezTo>
                <a:cubicBezTo>
                  <a:pt x="320814" y="1942473"/>
                  <a:pt x="325043" y="1941610"/>
                  <a:pt x="328612" y="1957673"/>
                </a:cubicBezTo>
                <a:cubicBezTo>
                  <a:pt x="330707" y="1967099"/>
                  <a:pt x="331481" y="1976779"/>
                  <a:pt x="333375" y="1986248"/>
                </a:cubicBezTo>
                <a:cubicBezTo>
                  <a:pt x="334659" y="1992666"/>
                  <a:pt x="336550" y="1998948"/>
                  <a:pt x="338137" y="2005298"/>
                </a:cubicBezTo>
                <a:cubicBezTo>
                  <a:pt x="336550" y="2021173"/>
                  <a:pt x="335801" y="2037154"/>
                  <a:pt x="333375" y="2052923"/>
                </a:cubicBezTo>
                <a:cubicBezTo>
                  <a:pt x="332612" y="2057885"/>
                  <a:pt x="331050" y="2062822"/>
                  <a:pt x="328612" y="2067210"/>
                </a:cubicBezTo>
                <a:cubicBezTo>
                  <a:pt x="309934" y="2100829"/>
                  <a:pt x="312365" y="2093916"/>
                  <a:pt x="280987" y="2114835"/>
                </a:cubicBezTo>
                <a:cubicBezTo>
                  <a:pt x="276225" y="2118010"/>
                  <a:pt x="272395" y="2123790"/>
                  <a:pt x="266700" y="2124360"/>
                </a:cubicBezTo>
                <a:lnTo>
                  <a:pt x="219075" y="2129123"/>
                </a:lnTo>
                <a:cubicBezTo>
                  <a:pt x="215900" y="2133885"/>
                  <a:pt x="212110" y="2138291"/>
                  <a:pt x="209550" y="2143410"/>
                </a:cubicBezTo>
                <a:cubicBezTo>
                  <a:pt x="202735" y="2157039"/>
                  <a:pt x="203685" y="2171634"/>
                  <a:pt x="200025" y="2186273"/>
                </a:cubicBezTo>
                <a:cubicBezTo>
                  <a:pt x="197590" y="2196013"/>
                  <a:pt x="192935" y="2205108"/>
                  <a:pt x="190500" y="2214848"/>
                </a:cubicBezTo>
                <a:cubicBezTo>
                  <a:pt x="184519" y="2238768"/>
                  <a:pt x="187807" y="2227688"/>
                  <a:pt x="180975" y="2248185"/>
                </a:cubicBezTo>
                <a:cubicBezTo>
                  <a:pt x="179669" y="2283451"/>
                  <a:pt x="180359" y="2365876"/>
                  <a:pt x="171450" y="2414873"/>
                </a:cubicBezTo>
                <a:cubicBezTo>
                  <a:pt x="170552" y="2419812"/>
                  <a:pt x="169125" y="2424772"/>
                  <a:pt x="166687" y="2429160"/>
                </a:cubicBezTo>
                <a:cubicBezTo>
                  <a:pt x="161127" y="2439167"/>
                  <a:pt x="152757" y="2447496"/>
                  <a:pt x="147637" y="2457735"/>
                </a:cubicBezTo>
                <a:cubicBezTo>
                  <a:pt x="144462" y="2464085"/>
                  <a:pt x="142657" y="2471331"/>
                  <a:pt x="138112" y="2476785"/>
                </a:cubicBezTo>
                <a:cubicBezTo>
                  <a:pt x="134448" y="2481182"/>
                  <a:pt x="128795" y="2483470"/>
                  <a:pt x="123825" y="2486310"/>
                </a:cubicBezTo>
                <a:cubicBezTo>
                  <a:pt x="101025" y="2499339"/>
                  <a:pt x="105131" y="2495776"/>
                  <a:pt x="76200" y="2500598"/>
                </a:cubicBezTo>
                <a:cubicBezTo>
                  <a:pt x="40196" y="2497597"/>
                  <a:pt x="22752" y="2508534"/>
                  <a:pt x="4762" y="2481548"/>
                </a:cubicBezTo>
                <a:cubicBezTo>
                  <a:pt x="1977" y="2477371"/>
                  <a:pt x="1587" y="2472023"/>
                  <a:pt x="0" y="2467260"/>
                </a:cubicBezTo>
                <a:cubicBezTo>
                  <a:pt x="1587" y="2445035"/>
                  <a:pt x="2301" y="2422730"/>
                  <a:pt x="4762" y="2400585"/>
                </a:cubicBezTo>
                <a:cubicBezTo>
                  <a:pt x="5485" y="2394080"/>
                  <a:pt x="8105" y="2387925"/>
                  <a:pt x="9525" y="2381535"/>
                </a:cubicBezTo>
                <a:cubicBezTo>
                  <a:pt x="11281" y="2373633"/>
                  <a:pt x="12700" y="2365660"/>
                  <a:pt x="14287" y="2357723"/>
                </a:cubicBezTo>
                <a:cubicBezTo>
                  <a:pt x="17462" y="2318035"/>
                  <a:pt x="11220" y="2276431"/>
                  <a:pt x="23812" y="2238660"/>
                </a:cubicBezTo>
                <a:cubicBezTo>
                  <a:pt x="27589" y="2227331"/>
                  <a:pt x="31342" y="2217290"/>
                  <a:pt x="33337" y="2205323"/>
                </a:cubicBezTo>
                <a:cubicBezTo>
                  <a:pt x="42487" y="2150424"/>
                  <a:pt x="31125" y="2184661"/>
                  <a:pt x="47625" y="2143410"/>
                </a:cubicBezTo>
                <a:cubicBezTo>
                  <a:pt x="50901" y="2127028"/>
                  <a:pt x="52663" y="2116252"/>
                  <a:pt x="57150" y="2100548"/>
                </a:cubicBezTo>
                <a:cubicBezTo>
                  <a:pt x="66911" y="2066383"/>
                  <a:pt x="56993" y="2110850"/>
                  <a:pt x="66675" y="2062448"/>
                </a:cubicBezTo>
                <a:cubicBezTo>
                  <a:pt x="65087" y="2006885"/>
                  <a:pt x="65944" y="1951199"/>
                  <a:pt x="61912" y="1895760"/>
                </a:cubicBezTo>
                <a:cubicBezTo>
                  <a:pt x="61197" y="1885931"/>
                  <a:pt x="45866" y="1780844"/>
                  <a:pt x="38100" y="1752885"/>
                </a:cubicBezTo>
                <a:cubicBezTo>
                  <a:pt x="9553" y="1650119"/>
                  <a:pt x="33285" y="1762153"/>
                  <a:pt x="19050" y="1690973"/>
                </a:cubicBezTo>
                <a:cubicBezTo>
                  <a:pt x="17462" y="1649698"/>
                  <a:pt x="14287" y="1608454"/>
                  <a:pt x="14287" y="1567148"/>
                </a:cubicBezTo>
                <a:cubicBezTo>
                  <a:pt x="14287" y="1548032"/>
                  <a:pt x="17894" y="1529079"/>
                  <a:pt x="19050" y="1509998"/>
                </a:cubicBezTo>
                <a:cubicBezTo>
                  <a:pt x="21069" y="1476684"/>
                  <a:pt x="20697" y="1443215"/>
                  <a:pt x="23812" y="1409985"/>
                </a:cubicBezTo>
                <a:cubicBezTo>
                  <a:pt x="31660" y="1326268"/>
                  <a:pt x="28452" y="1381901"/>
                  <a:pt x="38100" y="1343310"/>
                </a:cubicBezTo>
                <a:cubicBezTo>
                  <a:pt x="46666" y="1309048"/>
                  <a:pt x="40220" y="1321067"/>
                  <a:pt x="47625" y="1276635"/>
                </a:cubicBezTo>
                <a:cubicBezTo>
                  <a:pt x="48450" y="1271683"/>
                  <a:pt x="51008" y="1267175"/>
                  <a:pt x="52387" y="1262348"/>
                </a:cubicBezTo>
                <a:cubicBezTo>
                  <a:pt x="56874" y="1246644"/>
                  <a:pt x="58636" y="1235867"/>
                  <a:pt x="61912" y="1219485"/>
                </a:cubicBezTo>
                <a:cubicBezTo>
                  <a:pt x="60325" y="1182973"/>
                  <a:pt x="57150" y="1146495"/>
                  <a:pt x="57150" y="1109948"/>
                </a:cubicBezTo>
                <a:cubicBezTo>
                  <a:pt x="57150" y="1093994"/>
                  <a:pt x="54272" y="1076329"/>
                  <a:pt x="61912" y="1062323"/>
                </a:cubicBezTo>
                <a:cubicBezTo>
                  <a:pt x="65788" y="1055217"/>
                  <a:pt x="77787" y="1059148"/>
                  <a:pt x="85725" y="1057560"/>
                </a:cubicBezTo>
                <a:cubicBezTo>
                  <a:pt x="94142" y="1058402"/>
                  <a:pt x="147159" y="1062655"/>
                  <a:pt x="161925" y="1067085"/>
                </a:cubicBezTo>
                <a:cubicBezTo>
                  <a:pt x="227284" y="1086692"/>
                  <a:pt x="111084" y="1067873"/>
                  <a:pt x="219075" y="1081373"/>
                </a:cubicBezTo>
                <a:cubicBezTo>
                  <a:pt x="233362" y="1086135"/>
                  <a:pt x="247169" y="1092706"/>
                  <a:pt x="261937" y="1095660"/>
                </a:cubicBezTo>
                <a:lnTo>
                  <a:pt x="285750" y="1100423"/>
                </a:lnTo>
                <a:cubicBezTo>
                  <a:pt x="295251" y="1102150"/>
                  <a:pt x="304856" y="1103291"/>
                  <a:pt x="314325" y="1105185"/>
                </a:cubicBezTo>
                <a:cubicBezTo>
                  <a:pt x="320743" y="1106469"/>
                  <a:pt x="327025" y="1108360"/>
                  <a:pt x="333375" y="1109948"/>
                </a:cubicBezTo>
                <a:cubicBezTo>
                  <a:pt x="374325" y="1108996"/>
                  <a:pt x="540562" y="1107803"/>
                  <a:pt x="614362" y="1100423"/>
                </a:cubicBezTo>
                <a:cubicBezTo>
                  <a:pt x="620875" y="1099772"/>
                  <a:pt x="626972" y="1096831"/>
                  <a:pt x="633412" y="1095660"/>
                </a:cubicBezTo>
                <a:cubicBezTo>
                  <a:pt x="644456" y="1093652"/>
                  <a:pt x="655601" y="1092210"/>
                  <a:pt x="666750" y="1090898"/>
                </a:cubicBezTo>
                <a:cubicBezTo>
                  <a:pt x="744581" y="1081741"/>
                  <a:pt x="686171" y="1090835"/>
                  <a:pt x="742950" y="1081373"/>
                </a:cubicBezTo>
                <a:cubicBezTo>
                  <a:pt x="749300" y="1078198"/>
                  <a:pt x="756546" y="1076393"/>
                  <a:pt x="762000" y="1071848"/>
                </a:cubicBezTo>
                <a:cubicBezTo>
                  <a:pt x="786511" y="1051422"/>
                  <a:pt x="768017" y="996415"/>
                  <a:pt x="766762" y="981360"/>
                </a:cubicBezTo>
                <a:cubicBezTo>
                  <a:pt x="765699" y="968605"/>
                  <a:pt x="763317" y="955991"/>
                  <a:pt x="762000" y="943260"/>
                </a:cubicBezTo>
                <a:cubicBezTo>
                  <a:pt x="758554" y="909950"/>
                  <a:pt x="752475" y="843248"/>
                  <a:pt x="752475" y="843248"/>
                </a:cubicBezTo>
                <a:cubicBezTo>
                  <a:pt x="754611" y="804805"/>
                  <a:pt x="756851" y="746329"/>
                  <a:pt x="762000" y="705135"/>
                </a:cubicBezTo>
                <a:cubicBezTo>
                  <a:pt x="763513" y="693035"/>
                  <a:pt x="768464" y="674515"/>
                  <a:pt x="771525" y="662273"/>
                </a:cubicBezTo>
                <a:cubicBezTo>
                  <a:pt x="773112" y="630523"/>
                  <a:pt x="773752" y="598711"/>
                  <a:pt x="776287" y="567023"/>
                </a:cubicBezTo>
                <a:cubicBezTo>
                  <a:pt x="776933" y="558954"/>
                  <a:pt x="780104" y="551249"/>
                  <a:pt x="781050" y="543210"/>
                </a:cubicBezTo>
                <a:cubicBezTo>
                  <a:pt x="783284" y="524225"/>
                  <a:pt x="783910" y="505081"/>
                  <a:pt x="785812" y="486060"/>
                </a:cubicBezTo>
                <a:cubicBezTo>
                  <a:pt x="788015" y="464033"/>
                  <a:pt x="795949" y="407415"/>
                  <a:pt x="800100" y="390810"/>
                </a:cubicBezTo>
                <a:lnTo>
                  <a:pt x="804862" y="371760"/>
                </a:lnTo>
                <a:cubicBezTo>
                  <a:pt x="806450" y="351123"/>
                  <a:pt x="807207" y="330405"/>
                  <a:pt x="809625" y="309848"/>
                </a:cubicBezTo>
                <a:cubicBezTo>
                  <a:pt x="810390" y="303347"/>
                  <a:pt x="814043" y="297334"/>
                  <a:pt x="814387" y="290798"/>
                </a:cubicBezTo>
                <a:cubicBezTo>
                  <a:pt x="817225" y="236874"/>
                  <a:pt x="814786" y="182695"/>
                  <a:pt x="819150" y="128873"/>
                </a:cubicBezTo>
                <a:cubicBezTo>
                  <a:pt x="819613" y="123168"/>
                  <a:pt x="824367" y="118354"/>
                  <a:pt x="828675" y="114585"/>
                </a:cubicBezTo>
                <a:cubicBezTo>
                  <a:pt x="837290" y="107047"/>
                  <a:pt x="857250" y="95535"/>
                  <a:pt x="857250" y="95535"/>
                </a:cubicBezTo>
                <a:cubicBezTo>
                  <a:pt x="862012" y="89185"/>
                  <a:pt x="866923" y="82944"/>
                  <a:pt x="871537" y="76485"/>
                </a:cubicBezTo>
                <a:cubicBezTo>
                  <a:pt x="874864" y="71827"/>
                  <a:pt x="876208" y="65231"/>
                  <a:pt x="881062" y="62198"/>
                </a:cubicBezTo>
                <a:cubicBezTo>
                  <a:pt x="889576" y="56877"/>
                  <a:pt x="909637" y="52673"/>
                  <a:pt x="909637" y="52673"/>
                </a:cubicBezTo>
                <a:cubicBezTo>
                  <a:pt x="941296" y="28928"/>
                  <a:pt x="917463" y="42952"/>
                  <a:pt x="966787" y="28860"/>
                </a:cubicBezTo>
                <a:cubicBezTo>
                  <a:pt x="976441" y="26102"/>
                  <a:pt x="985837" y="22510"/>
                  <a:pt x="995362" y="19335"/>
                </a:cubicBezTo>
                <a:lnTo>
                  <a:pt x="1009650" y="14573"/>
                </a:lnTo>
                <a:cubicBezTo>
                  <a:pt x="1014412" y="11398"/>
                  <a:pt x="1018271" y="5857"/>
                  <a:pt x="1023937" y="5048"/>
                </a:cubicBezTo>
                <a:cubicBezTo>
                  <a:pt x="1104906" y="-6519"/>
                  <a:pt x="1158358" y="3991"/>
                  <a:pt x="1243012" y="14573"/>
                </a:cubicBezTo>
                <a:cubicBezTo>
                  <a:pt x="1288434" y="20251"/>
                  <a:pt x="1301138" y="24648"/>
                  <a:pt x="1343025" y="33623"/>
                </a:cubicBezTo>
                <a:cubicBezTo>
                  <a:pt x="1350940" y="35319"/>
                  <a:pt x="1358873" y="36937"/>
                  <a:pt x="1366837" y="38385"/>
                </a:cubicBezTo>
                <a:cubicBezTo>
                  <a:pt x="1376338" y="40112"/>
                  <a:pt x="1385986" y="41053"/>
                  <a:pt x="1395412" y="43148"/>
                </a:cubicBezTo>
                <a:cubicBezTo>
                  <a:pt x="1400313" y="44237"/>
                  <a:pt x="1404799" y="46821"/>
                  <a:pt x="1409700" y="47910"/>
                </a:cubicBezTo>
                <a:cubicBezTo>
                  <a:pt x="1419126" y="50005"/>
                  <a:pt x="1428907" y="50331"/>
                  <a:pt x="1438275" y="52673"/>
                </a:cubicBezTo>
                <a:cubicBezTo>
                  <a:pt x="1448015" y="55108"/>
                  <a:pt x="1456946" y="60548"/>
                  <a:pt x="1466850" y="62198"/>
                </a:cubicBezTo>
                <a:lnTo>
                  <a:pt x="1495425" y="66960"/>
                </a:lnTo>
                <a:cubicBezTo>
                  <a:pt x="1503389" y="68408"/>
                  <a:pt x="1511213" y="70653"/>
                  <a:pt x="1519237" y="71723"/>
                </a:cubicBezTo>
                <a:cubicBezTo>
                  <a:pt x="1535051" y="73832"/>
                  <a:pt x="1550987" y="74898"/>
                  <a:pt x="1566862" y="76485"/>
                </a:cubicBezTo>
                <a:lnTo>
                  <a:pt x="1757362" y="71723"/>
                </a:lnTo>
                <a:cubicBezTo>
                  <a:pt x="1770150" y="71190"/>
                  <a:pt x="1782837" y="69064"/>
                  <a:pt x="1795462" y="66960"/>
                </a:cubicBezTo>
                <a:cubicBezTo>
                  <a:pt x="1801918" y="65884"/>
                  <a:pt x="1807984" y="62682"/>
                  <a:pt x="1814512" y="62198"/>
                </a:cubicBezTo>
                <a:cubicBezTo>
                  <a:pt x="1850959" y="59498"/>
                  <a:pt x="1887537" y="59023"/>
                  <a:pt x="1924050" y="57435"/>
                </a:cubicBezTo>
                <a:cubicBezTo>
                  <a:pt x="2104592" y="39383"/>
                  <a:pt x="2023727" y="45694"/>
                  <a:pt x="2395537" y="57435"/>
                </a:cubicBezTo>
                <a:cubicBezTo>
                  <a:pt x="2405572" y="57752"/>
                  <a:pt x="2415132" y="62470"/>
                  <a:pt x="2424112" y="66960"/>
                </a:cubicBezTo>
                <a:cubicBezTo>
                  <a:pt x="2448282" y="79045"/>
                  <a:pt x="2437255" y="72547"/>
                  <a:pt x="2457450" y="86010"/>
                </a:cubicBezTo>
                <a:cubicBezTo>
                  <a:pt x="2482545" y="123654"/>
                  <a:pt x="2468816" y="96868"/>
                  <a:pt x="2462212" y="186023"/>
                </a:cubicBezTo>
                <a:cubicBezTo>
                  <a:pt x="2460970" y="202785"/>
                  <a:pt x="2455766" y="243748"/>
                  <a:pt x="2452687" y="262223"/>
                </a:cubicBezTo>
                <a:cubicBezTo>
                  <a:pt x="2451356" y="270207"/>
                  <a:pt x="2449512" y="278098"/>
                  <a:pt x="2447925" y="286035"/>
                </a:cubicBezTo>
                <a:cubicBezTo>
                  <a:pt x="2446337" y="319373"/>
                  <a:pt x="2443162" y="352673"/>
                  <a:pt x="2443162" y="386048"/>
                </a:cubicBezTo>
                <a:cubicBezTo>
                  <a:pt x="2443162" y="529905"/>
                  <a:pt x="2435834" y="494842"/>
                  <a:pt x="2452687" y="562260"/>
                </a:cubicBezTo>
                <a:cubicBezTo>
                  <a:pt x="2454275" y="592423"/>
                  <a:pt x="2454833" y="622657"/>
                  <a:pt x="2457450" y="652748"/>
                </a:cubicBezTo>
                <a:cubicBezTo>
                  <a:pt x="2458017" y="659269"/>
                  <a:pt x="2461286" y="665318"/>
                  <a:pt x="2462212" y="671798"/>
                </a:cubicBezTo>
                <a:cubicBezTo>
                  <a:pt x="2464468" y="687592"/>
                  <a:pt x="2465838" y="703509"/>
                  <a:pt x="2466975" y="719423"/>
                </a:cubicBezTo>
                <a:cubicBezTo>
                  <a:pt x="2474151" y="819886"/>
                  <a:pt x="2464326" y="775508"/>
                  <a:pt x="2476500" y="824198"/>
                </a:cubicBezTo>
                <a:cubicBezTo>
                  <a:pt x="2478087" y="836898"/>
                  <a:pt x="2479849" y="849577"/>
                  <a:pt x="2481262" y="862298"/>
                </a:cubicBezTo>
                <a:cubicBezTo>
                  <a:pt x="2483024" y="878155"/>
                  <a:pt x="2483916" y="894109"/>
                  <a:pt x="2486025" y="909923"/>
                </a:cubicBezTo>
                <a:cubicBezTo>
                  <a:pt x="2487095" y="917946"/>
                  <a:pt x="2489200" y="925798"/>
                  <a:pt x="2490787" y="933735"/>
                </a:cubicBezTo>
                <a:cubicBezTo>
                  <a:pt x="2490087" y="993218"/>
                  <a:pt x="2497689" y="1251304"/>
                  <a:pt x="2481262" y="1390935"/>
                </a:cubicBezTo>
                <a:cubicBezTo>
                  <a:pt x="2480134" y="1400525"/>
                  <a:pt x="2477776" y="1409938"/>
                  <a:pt x="2476500" y="1419510"/>
                </a:cubicBezTo>
                <a:cubicBezTo>
                  <a:pt x="2468664" y="1478279"/>
                  <a:pt x="2476293" y="1444146"/>
                  <a:pt x="2466975" y="1481423"/>
                </a:cubicBezTo>
                <a:cubicBezTo>
                  <a:pt x="2465387" y="1502060"/>
                  <a:pt x="2464379" y="1522750"/>
                  <a:pt x="2462212" y="1543335"/>
                </a:cubicBezTo>
                <a:cubicBezTo>
                  <a:pt x="2461201" y="1552938"/>
                  <a:pt x="2458252" y="1562287"/>
                  <a:pt x="2457450" y="1571910"/>
                </a:cubicBezTo>
                <a:cubicBezTo>
                  <a:pt x="2443768" y="1736090"/>
                  <a:pt x="2459907" y="1599866"/>
                  <a:pt x="2447925" y="1695735"/>
                </a:cubicBezTo>
                <a:cubicBezTo>
                  <a:pt x="2446337" y="1771935"/>
                  <a:pt x="2445403" y="1848151"/>
                  <a:pt x="2443162" y="1924335"/>
                </a:cubicBezTo>
                <a:cubicBezTo>
                  <a:pt x="2442078" y="1961202"/>
                  <a:pt x="2442363" y="2008892"/>
                  <a:pt x="2433637" y="2048160"/>
                </a:cubicBezTo>
                <a:cubicBezTo>
                  <a:pt x="2432548" y="2053061"/>
                  <a:pt x="2430462" y="2057685"/>
                  <a:pt x="2428875" y="2062448"/>
                </a:cubicBezTo>
                <a:cubicBezTo>
                  <a:pt x="2426939" y="2081806"/>
                  <a:pt x="2419770" y="2150833"/>
                  <a:pt x="2419350" y="2167223"/>
                </a:cubicBezTo>
                <a:cubicBezTo>
                  <a:pt x="2416664" y="2271976"/>
                  <a:pt x="2417623" y="2376805"/>
                  <a:pt x="2414587" y="2481548"/>
                </a:cubicBezTo>
                <a:cubicBezTo>
                  <a:pt x="2414442" y="2486566"/>
                  <a:pt x="2413039" y="2491979"/>
                  <a:pt x="2409825" y="2495835"/>
                </a:cubicBezTo>
                <a:cubicBezTo>
                  <a:pt x="2404744" y="2501933"/>
                  <a:pt x="2396388" y="2504510"/>
                  <a:pt x="2390775" y="2510123"/>
                </a:cubicBezTo>
                <a:cubicBezTo>
                  <a:pt x="2386728" y="2514170"/>
                  <a:pt x="2384914" y="2520013"/>
                  <a:pt x="2381250" y="2524410"/>
                </a:cubicBezTo>
                <a:cubicBezTo>
                  <a:pt x="2376938" y="2529584"/>
                  <a:pt x="2371725" y="2533935"/>
                  <a:pt x="2366962" y="2538698"/>
                </a:cubicBezTo>
                <a:cubicBezTo>
                  <a:pt x="2362200" y="2537110"/>
                  <a:pt x="2354752" y="2538505"/>
                  <a:pt x="2352675" y="2533935"/>
                </a:cubicBezTo>
                <a:cubicBezTo>
                  <a:pt x="2345976" y="2519197"/>
                  <a:pt x="2343150" y="2486310"/>
                  <a:pt x="2343150" y="2486310"/>
                </a:cubicBezTo>
                <a:cubicBezTo>
                  <a:pt x="2341562" y="2446623"/>
                  <a:pt x="2341217" y="2406866"/>
                  <a:pt x="2338387" y="2367248"/>
                </a:cubicBezTo>
                <a:cubicBezTo>
                  <a:pt x="2338029" y="2362241"/>
                  <a:pt x="2335004" y="2357787"/>
                  <a:pt x="2333625" y="2352960"/>
                </a:cubicBezTo>
                <a:cubicBezTo>
                  <a:pt x="2329138" y="2337256"/>
                  <a:pt x="2327376" y="2326480"/>
                  <a:pt x="2324100" y="2310098"/>
                </a:cubicBezTo>
                <a:cubicBezTo>
                  <a:pt x="2322512" y="2292635"/>
                  <a:pt x="2320310" y="2275218"/>
                  <a:pt x="2319337" y="2257710"/>
                </a:cubicBezTo>
                <a:cubicBezTo>
                  <a:pt x="2317134" y="2218052"/>
                  <a:pt x="2317053" y="2178290"/>
                  <a:pt x="2314575" y="2138648"/>
                </a:cubicBezTo>
                <a:cubicBezTo>
                  <a:pt x="2313875" y="2127444"/>
                  <a:pt x="2311657" y="2116383"/>
                  <a:pt x="2309812" y="2105310"/>
                </a:cubicBezTo>
                <a:cubicBezTo>
                  <a:pt x="2307846" y="2093513"/>
                  <a:pt x="2303715" y="2074445"/>
                  <a:pt x="2300287" y="2062448"/>
                </a:cubicBezTo>
                <a:cubicBezTo>
                  <a:pt x="2298908" y="2057621"/>
                  <a:pt x="2297112" y="2052923"/>
                  <a:pt x="2295525" y="2048160"/>
                </a:cubicBezTo>
                <a:cubicBezTo>
                  <a:pt x="2297112" y="2005298"/>
                  <a:pt x="2300867" y="1962461"/>
                  <a:pt x="2300287" y="1919573"/>
                </a:cubicBezTo>
                <a:cubicBezTo>
                  <a:pt x="2299809" y="1884193"/>
                  <a:pt x="2297149" y="1730917"/>
                  <a:pt x="2286000" y="1652873"/>
                </a:cubicBezTo>
                <a:cubicBezTo>
                  <a:pt x="2275418" y="1578802"/>
                  <a:pt x="2286867" y="1672361"/>
                  <a:pt x="2276475" y="1610010"/>
                </a:cubicBezTo>
                <a:cubicBezTo>
                  <a:pt x="2274096" y="1595735"/>
                  <a:pt x="2268666" y="1534004"/>
                  <a:pt x="2262187" y="1524285"/>
                </a:cubicBezTo>
                <a:lnTo>
                  <a:pt x="2252662" y="1509998"/>
                </a:lnTo>
                <a:cubicBezTo>
                  <a:pt x="2240458" y="1436766"/>
                  <a:pt x="2256832" y="1517744"/>
                  <a:pt x="2238375" y="1462373"/>
                </a:cubicBezTo>
                <a:cubicBezTo>
                  <a:pt x="2234235" y="1449954"/>
                  <a:pt x="2231418" y="1437110"/>
                  <a:pt x="2228850" y="1424273"/>
                </a:cubicBezTo>
                <a:cubicBezTo>
                  <a:pt x="2227262" y="1416335"/>
                  <a:pt x="2226413" y="1408213"/>
                  <a:pt x="2224087" y="1400460"/>
                </a:cubicBezTo>
                <a:cubicBezTo>
                  <a:pt x="2217521" y="1378574"/>
                  <a:pt x="2214433" y="1380890"/>
                  <a:pt x="2209800" y="1362360"/>
                </a:cubicBezTo>
                <a:cubicBezTo>
                  <a:pt x="2204184" y="1339896"/>
                  <a:pt x="2204311" y="1329427"/>
                  <a:pt x="2200275" y="1305210"/>
                </a:cubicBezTo>
                <a:cubicBezTo>
                  <a:pt x="2198944" y="1297226"/>
                  <a:pt x="2196743" y="1289398"/>
                  <a:pt x="2195512" y="1281398"/>
                </a:cubicBezTo>
                <a:cubicBezTo>
                  <a:pt x="2191358" y="1254396"/>
                  <a:pt x="2190806" y="1236465"/>
                  <a:pt x="2185987" y="1209960"/>
                </a:cubicBezTo>
                <a:cubicBezTo>
                  <a:pt x="2184816" y="1203520"/>
                  <a:pt x="2182812" y="1197260"/>
                  <a:pt x="2181225" y="1190910"/>
                </a:cubicBezTo>
                <a:cubicBezTo>
                  <a:pt x="2179637" y="1175035"/>
                  <a:pt x="2178718" y="1159079"/>
                  <a:pt x="2176462" y="1143285"/>
                </a:cubicBezTo>
                <a:cubicBezTo>
                  <a:pt x="2175536" y="1136805"/>
                  <a:pt x="2172626" y="1130715"/>
                  <a:pt x="2171700" y="1124235"/>
                </a:cubicBezTo>
                <a:cubicBezTo>
                  <a:pt x="2162345" y="1058751"/>
                  <a:pt x="2174867" y="1096435"/>
                  <a:pt x="2157412" y="1052798"/>
                </a:cubicBezTo>
                <a:cubicBezTo>
                  <a:pt x="2155825" y="1043273"/>
                  <a:pt x="2152650" y="1033879"/>
                  <a:pt x="2152650" y="1024223"/>
                </a:cubicBezTo>
                <a:cubicBezTo>
                  <a:pt x="2152650" y="1011424"/>
                  <a:pt x="2154730" y="998638"/>
                  <a:pt x="2157412" y="986123"/>
                </a:cubicBezTo>
                <a:cubicBezTo>
                  <a:pt x="2157414" y="986114"/>
                  <a:pt x="2169317" y="950408"/>
                  <a:pt x="2171700" y="943260"/>
                </a:cubicBezTo>
                <a:cubicBezTo>
                  <a:pt x="2173287" y="938498"/>
                  <a:pt x="2175477" y="933895"/>
                  <a:pt x="2176462" y="928973"/>
                </a:cubicBezTo>
                <a:lnTo>
                  <a:pt x="2181225" y="905160"/>
                </a:lnTo>
                <a:cubicBezTo>
                  <a:pt x="2179637" y="857535"/>
                  <a:pt x="2179105" y="809863"/>
                  <a:pt x="2176462" y="762285"/>
                </a:cubicBezTo>
                <a:cubicBezTo>
                  <a:pt x="2175926" y="752644"/>
                  <a:pt x="2172616" y="743323"/>
                  <a:pt x="2171700" y="733710"/>
                </a:cubicBezTo>
                <a:cubicBezTo>
                  <a:pt x="2169437" y="709952"/>
                  <a:pt x="2169480" y="686002"/>
                  <a:pt x="2166937" y="662273"/>
                </a:cubicBezTo>
                <a:cubicBezTo>
                  <a:pt x="2162006" y="616249"/>
                  <a:pt x="2160724" y="613609"/>
                  <a:pt x="2152650" y="581310"/>
                </a:cubicBezTo>
                <a:cubicBezTo>
                  <a:pt x="2151062" y="560673"/>
                  <a:pt x="2150454" y="539936"/>
                  <a:pt x="2147887" y="519398"/>
                </a:cubicBezTo>
                <a:cubicBezTo>
                  <a:pt x="2147264" y="514417"/>
                  <a:pt x="2144214" y="510011"/>
                  <a:pt x="2143125" y="505110"/>
                </a:cubicBezTo>
                <a:cubicBezTo>
                  <a:pt x="2131950" y="454823"/>
                  <a:pt x="2144320" y="494409"/>
                  <a:pt x="2133600" y="462248"/>
                </a:cubicBezTo>
                <a:cubicBezTo>
                  <a:pt x="2132012" y="446373"/>
                  <a:pt x="2131093" y="430417"/>
                  <a:pt x="2128837" y="414623"/>
                </a:cubicBezTo>
                <a:cubicBezTo>
                  <a:pt x="2127341" y="404153"/>
                  <a:pt x="2122706" y="391466"/>
                  <a:pt x="2119312" y="381285"/>
                </a:cubicBezTo>
                <a:cubicBezTo>
                  <a:pt x="2117725" y="371760"/>
                  <a:pt x="2116645" y="362136"/>
                  <a:pt x="2114550" y="352710"/>
                </a:cubicBezTo>
                <a:cubicBezTo>
                  <a:pt x="2113461" y="347810"/>
                  <a:pt x="2111550" y="343123"/>
                  <a:pt x="2109787" y="338423"/>
                </a:cubicBezTo>
                <a:cubicBezTo>
                  <a:pt x="2104219" y="323576"/>
                  <a:pt x="2098609" y="309336"/>
                  <a:pt x="2090737" y="295560"/>
                </a:cubicBezTo>
                <a:cubicBezTo>
                  <a:pt x="2087897" y="290590"/>
                  <a:pt x="2084387" y="286035"/>
                  <a:pt x="2081212" y="281273"/>
                </a:cubicBezTo>
                <a:cubicBezTo>
                  <a:pt x="2078037" y="271748"/>
                  <a:pt x="2077256" y="261052"/>
                  <a:pt x="2071687" y="252698"/>
                </a:cubicBezTo>
                <a:cubicBezTo>
                  <a:pt x="2068512" y="247935"/>
                  <a:pt x="2065991" y="242665"/>
                  <a:pt x="2062162" y="238410"/>
                </a:cubicBezTo>
                <a:cubicBezTo>
                  <a:pt x="2034124" y="207256"/>
                  <a:pt x="2038497" y="211521"/>
                  <a:pt x="2014537" y="195548"/>
                </a:cubicBezTo>
                <a:cubicBezTo>
                  <a:pt x="1989137" y="197135"/>
                  <a:pt x="1963647" y="197646"/>
                  <a:pt x="1938337" y="200310"/>
                </a:cubicBezTo>
                <a:cubicBezTo>
                  <a:pt x="1933345" y="200836"/>
                  <a:pt x="1927970" y="201937"/>
                  <a:pt x="1924050" y="205073"/>
                </a:cubicBezTo>
                <a:cubicBezTo>
                  <a:pt x="1919581" y="208649"/>
                  <a:pt x="1918572" y="215313"/>
                  <a:pt x="1914525" y="219360"/>
                </a:cubicBezTo>
                <a:cubicBezTo>
                  <a:pt x="1910477" y="223407"/>
                  <a:pt x="1905000" y="225710"/>
                  <a:pt x="1900237" y="228885"/>
                </a:cubicBezTo>
                <a:cubicBezTo>
                  <a:pt x="1885143" y="251527"/>
                  <a:pt x="1892522" y="237744"/>
                  <a:pt x="1881187" y="271748"/>
                </a:cubicBezTo>
                <a:cubicBezTo>
                  <a:pt x="1879600" y="276510"/>
                  <a:pt x="1876425" y="281015"/>
                  <a:pt x="1876425" y="286035"/>
                </a:cubicBezTo>
                <a:lnTo>
                  <a:pt x="1895475" y="300323"/>
                </a:lnTo>
                <a:close/>
              </a:path>
            </a:pathLst>
          </a:custGeom>
          <a:solidFill>
            <a:srgbClr val="0000FF">
              <a:alpha val="34118"/>
            </a:srgbClr>
          </a:solidFill>
          <a:ln w="127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bg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600" b="1" dirty="0">
              <a:solidFill>
                <a:schemeClr val="bg1"/>
              </a:solidFill>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bg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sz="1600" b="1" dirty="0">
                <a:solidFill>
                  <a:schemeClr val="bg1"/>
                </a:solidFill>
                <a:latin typeface="Arial" charset="0"/>
              </a:rPr>
              <a:t>	</a:t>
            </a:r>
            <a:r>
              <a:rPr kumimoji="0" lang="en-US" sz="1600" b="1" i="0" u="none" strike="noStrike" cap="none" normalizeH="0" baseline="0" dirty="0">
                <a:ln>
                  <a:noFill/>
                </a:ln>
                <a:solidFill>
                  <a:schemeClr val="bg1"/>
                </a:solidFill>
                <a:effectLst/>
                <a:latin typeface="Arial" charset="0"/>
              </a:rPr>
              <a:t>Sky</a:t>
            </a:r>
            <a:endParaRPr kumimoji="0" lang="en-NZ" sz="1600" b="1" i="0" u="none" strike="noStrike" cap="none" normalizeH="0" baseline="0" dirty="0">
              <a:ln>
                <a:noFill/>
              </a:ln>
              <a:solidFill>
                <a:schemeClr val="bg1"/>
              </a:solidFill>
              <a:effectLst/>
              <a:latin typeface="Arial" charset="0"/>
            </a:endParaRPr>
          </a:p>
        </p:txBody>
      </p:sp>
      <p:sp>
        <p:nvSpPr>
          <p:cNvPr id="1030" name="Star: 5 Points 1029">
            <a:extLst>
              <a:ext uri="{FF2B5EF4-FFF2-40B4-BE49-F238E27FC236}">
                <a16:creationId xmlns:a16="http://schemas.microsoft.com/office/drawing/2014/main" id="{1E07A8C4-B66E-4BB0-9754-DC67C16F5F8A}"/>
              </a:ext>
            </a:extLst>
          </p:cNvPr>
          <p:cNvSpPr/>
          <p:nvPr/>
        </p:nvSpPr>
        <p:spPr bwMode="auto">
          <a:xfrm>
            <a:off x="9124951" y="3024147"/>
            <a:ext cx="171450" cy="133604"/>
          </a:xfrm>
          <a:prstGeom prst="star5">
            <a:avLst/>
          </a:prstGeom>
          <a:noFill/>
          <a:ln w="158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i="0" u="none" strike="noStrike" cap="none" normalizeH="0" baseline="0" dirty="0">
              <a:ln>
                <a:noFill/>
              </a:ln>
              <a:solidFill>
                <a:schemeClr val="tx1"/>
              </a:solidFill>
              <a:effectLst/>
              <a:latin typeface="Arial" charset="0"/>
            </a:endParaRPr>
          </a:p>
        </p:txBody>
      </p:sp>
      <p:sp>
        <p:nvSpPr>
          <p:cNvPr id="44" name="Star: 5 Points 43">
            <a:extLst>
              <a:ext uri="{FF2B5EF4-FFF2-40B4-BE49-F238E27FC236}">
                <a16:creationId xmlns:a16="http://schemas.microsoft.com/office/drawing/2014/main" id="{15CCA87F-16DF-4F2E-BCCD-A58EA30D8FF9}"/>
              </a:ext>
            </a:extLst>
          </p:cNvPr>
          <p:cNvSpPr/>
          <p:nvPr/>
        </p:nvSpPr>
        <p:spPr bwMode="auto">
          <a:xfrm>
            <a:off x="7845705" y="4134276"/>
            <a:ext cx="171450" cy="133604"/>
          </a:xfrm>
          <a:prstGeom prst="star5">
            <a:avLst/>
          </a:prstGeom>
          <a:noFill/>
          <a:ln w="158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45" name="Star: 5 Points 44">
            <a:extLst>
              <a:ext uri="{FF2B5EF4-FFF2-40B4-BE49-F238E27FC236}">
                <a16:creationId xmlns:a16="http://schemas.microsoft.com/office/drawing/2014/main" id="{31FE75E0-210A-4246-90A2-0F08BEA3D907}"/>
              </a:ext>
            </a:extLst>
          </p:cNvPr>
          <p:cNvSpPr/>
          <p:nvPr/>
        </p:nvSpPr>
        <p:spPr bwMode="auto">
          <a:xfrm>
            <a:off x="7581901" y="4364646"/>
            <a:ext cx="171450" cy="133604"/>
          </a:xfrm>
          <a:prstGeom prst="star5">
            <a:avLst/>
          </a:prstGeom>
          <a:noFill/>
          <a:ln w="158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46" name="Star: 5 Points 45">
            <a:extLst>
              <a:ext uri="{FF2B5EF4-FFF2-40B4-BE49-F238E27FC236}">
                <a16:creationId xmlns:a16="http://schemas.microsoft.com/office/drawing/2014/main" id="{39F443E8-F7B8-4020-B569-E6AA0FB161F2}"/>
              </a:ext>
            </a:extLst>
          </p:cNvPr>
          <p:cNvSpPr/>
          <p:nvPr/>
        </p:nvSpPr>
        <p:spPr bwMode="auto">
          <a:xfrm>
            <a:off x="8792514" y="4780595"/>
            <a:ext cx="171450" cy="133604"/>
          </a:xfrm>
          <a:prstGeom prst="star5">
            <a:avLst/>
          </a:prstGeom>
          <a:noFill/>
          <a:ln w="158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47" name="Star: 5 Points 46">
            <a:extLst>
              <a:ext uri="{FF2B5EF4-FFF2-40B4-BE49-F238E27FC236}">
                <a16:creationId xmlns:a16="http://schemas.microsoft.com/office/drawing/2014/main" id="{3845E8B5-D518-4713-8771-8B968ED6C13A}"/>
              </a:ext>
            </a:extLst>
          </p:cNvPr>
          <p:cNvSpPr/>
          <p:nvPr/>
        </p:nvSpPr>
        <p:spPr bwMode="auto">
          <a:xfrm>
            <a:off x="8354364" y="4963942"/>
            <a:ext cx="171450" cy="133604"/>
          </a:xfrm>
          <a:prstGeom prst="star5">
            <a:avLst/>
          </a:prstGeom>
          <a:noFill/>
          <a:ln w="158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48" name="Star: 5 Points 47">
            <a:extLst>
              <a:ext uri="{FF2B5EF4-FFF2-40B4-BE49-F238E27FC236}">
                <a16:creationId xmlns:a16="http://schemas.microsoft.com/office/drawing/2014/main" id="{A79DC41F-D315-4062-8488-F12F73C36CAC}"/>
              </a:ext>
            </a:extLst>
          </p:cNvPr>
          <p:cNvSpPr/>
          <p:nvPr/>
        </p:nvSpPr>
        <p:spPr bwMode="auto">
          <a:xfrm>
            <a:off x="8606735" y="5000440"/>
            <a:ext cx="171450" cy="133604"/>
          </a:xfrm>
          <a:prstGeom prst="star5">
            <a:avLst/>
          </a:prstGeom>
          <a:noFill/>
          <a:ln w="158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49" name="Star: 5 Points 48">
            <a:extLst>
              <a:ext uri="{FF2B5EF4-FFF2-40B4-BE49-F238E27FC236}">
                <a16:creationId xmlns:a16="http://schemas.microsoft.com/office/drawing/2014/main" id="{4C61FBC2-DCCD-47AC-805B-8E4DE1D98573}"/>
              </a:ext>
            </a:extLst>
          </p:cNvPr>
          <p:cNvSpPr/>
          <p:nvPr/>
        </p:nvSpPr>
        <p:spPr bwMode="auto">
          <a:xfrm>
            <a:off x="8017155" y="5076066"/>
            <a:ext cx="171450" cy="124780"/>
          </a:xfrm>
          <a:prstGeom prst="star5">
            <a:avLst/>
          </a:prstGeom>
          <a:noFill/>
          <a:ln w="158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50" name="TextBox 49">
            <a:extLst>
              <a:ext uri="{FF2B5EF4-FFF2-40B4-BE49-F238E27FC236}">
                <a16:creationId xmlns:a16="http://schemas.microsoft.com/office/drawing/2014/main" id="{3439D007-86DC-4E2C-B214-D1DBCEEC7704}"/>
              </a:ext>
            </a:extLst>
          </p:cNvPr>
          <p:cNvSpPr txBox="1"/>
          <p:nvPr/>
        </p:nvSpPr>
        <p:spPr>
          <a:xfrm>
            <a:off x="8084769" y="2087361"/>
            <a:ext cx="1939955" cy="646331"/>
          </a:xfrm>
          <a:prstGeom prst="rect">
            <a:avLst/>
          </a:prstGeom>
          <a:noFill/>
        </p:spPr>
        <p:txBody>
          <a:bodyPr wrap="none" rtlCol="0">
            <a:spAutoFit/>
          </a:bodyPr>
          <a:lstStyle/>
          <a:p>
            <a:pPr algn="ctr"/>
            <a:r>
              <a:rPr lang="en-US" sz="1200" b="1" dirty="0"/>
              <a:t>Some points of interest </a:t>
            </a:r>
            <a:br>
              <a:rPr lang="en-US" sz="1200" b="1" dirty="0"/>
            </a:br>
            <a:r>
              <a:rPr lang="en-US" sz="1200" b="1" dirty="0"/>
              <a:t>characteristic for </a:t>
            </a:r>
            <a:br>
              <a:rPr lang="en-US" sz="1200" b="1" dirty="0"/>
            </a:br>
            <a:r>
              <a:rPr lang="en-US" sz="1200" b="1" dirty="0" err="1"/>
              <a:t>Stephansdom</a:t>
            </a:r>
            <a:endParaRPr lang="en-NZ" sz="1200" b="1" dirty="0"/>
          </a:p>
        </p:txBody>
      </p:sp>
      <p:pic>
        <p:nvPicPr>
          <p:cNvPr id="51" name="Picture 50" descr="A picture containing drawing, bird&#10;&#10;Description automatically generated">
            <a:extLst>
              <a:ext uri="{FF2B5EF4-FFF2-40B4-BE49-F238E27FC236}">
                <a16:creationId xmlns:a16="http://schemas.microsoft.com/office/drawing/2014/main" id="{AD039F6F-6918-4AF8-84CD-68F6398A4A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3411" y="457200"/>
            <a:ext cx="1654996" cy="1103330"/>
          </a:xfrm>
          <a:prstGeom prst="rect">
            <a:avLst/>
          </a:prstGeom>
        </p:spPr>
      </p:pic>
      <p:sp>
        <p:nvSpPr>
          <p:cNvPr id="52" name="Rectangle 51">
            <a:extLst>
              <a:ext uri="{FF2B5EF4-FFF2-40B4-BE49-F238E27FC236}">
                <a16:creationId xmlns:a16="http://schemas.microsoft.com/office/drawing/2014/main" id="{A85F34BC-7AED-4B19-AF4F-266896A93A5C}"/>
              </a:ext>
            </a:extLst>
          </p:cNvPr>
          <p:cNvSpPr/>
          <p:nvPr/>
        </p:nvSpPr>
        <p:spPr bwMode="auto">
          <a:xfrm>
            <a:off x="5556783" y="1322933"/>
            <a:ext cx="1838740" cy="302169"/>
          </a:xfrm>
          <a:prstGeom prst="rect">
            <a:avLst/>
          </a:prstGeom>
          <a:solidFill>
            <a:schemeClr val="bg1">
              <a:alpha val="68000"/>
            </a:schemeClr>
          </a:solidFill>
          <a:ln w="12700" cap="flat" cmpd="sng" algn="ctr">
            <a:no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Arial" charset="0"/>
              </a:rPr>
              <a:t>Clocktower, p=90%</a:t>
            </a:r>
            <a:endParaRPr kumimoji="0" lang="en-NZ" sz="1400" b="1" i="0" u="none" strike="noStrike" cap="none" normalizeH="0" baseline="0" dirty="0">
              <a:ln>
                <a:noFill/>
              </a:ln>
              <a:solidFill>
                <a:srgbClr val="FF0000"/>
              </a:solidFill>
              <a:effectLst/>
              <a:latin typeface="Arial" charset="0"/>
            </a:endParaRPr>
          </a:p>
        </p:txBody>
      </p:sp>
      <p:sp>
        <p:nvSpPr>
          <p:cNvPr id="53" name="Rectangle 52">
            <a:extLst>
              <a:ext uri="{FF2B5EF4-FFF2-40B4-BE49-F238E27FC236}">
                <a16:creationId xmlns:a16="http://schemas.microsoft.com/office/drawing/2014/main" id="{D40C018D-0B25-4401-B1BD-FF64E372D5E3}"/>
              </a:ext>
            </a:extLst>
          </p:cNvPr>
          <p:cNvSpPr/>
          <p:nvPr/>
        </p:nvSpPr>
        <p:spPr bwMode="auto">
          <a:xfrm>
            <a:off x="5536929" y="4319315"/>
            <a:ext cx="1480601" cy="302169"/>
          </a:xfrm>
          <a:prstGeom prst="rect">
            <a:avLst/>
          </a:prstGeom>
          <a:solidFill>
            <a:schemeClr val="bg1">
              <a:alpha val="68000"/>
            </a:schemeClr>
          </a:solidFill>
          <a:ln w="12700" cap="flat" cmpd="sng" algn="ctr">
            <a:no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Arial" charset="0"/>
              </a:rPr>
              <a:t>Ski Lift, p=80%</a:t>
            </a:r>
            <a:endParaRPr kumimoji="0" lang="en-NZ" sz="1400" b="1" i="0" u="none" strike="noStrike" cap="none" normalizeH="0" baseline="0" dirty="0">
              <a:ln>
                <a:noFill/>
              </a:ln>
              <a:solidFill>
                <a:srgbClr val="FF0000"/>
              </a:solidFill>
              <a:effectLst/>
              <a:latin typeface="Arial" charset="0"/>
            </a:endParaRPr>
          </a:p>
        </p:txBody>
      </p:sp>
      <p:sp>
        <p:nvSpPr>
          <p:cNvPr id="54" name="Rectangle 53">
            <a:extLst>
              <a:ext uri="{FF2B5EF4-FFF2-40B4-BE49-F238E27FC236}">
                <a16:creationId xmlns:a16="http://schemas.microsoft.com/office/drawing/2014/main" id="{0EA8AA31-C666-4D3B-B11E-578D8FF8DC19}"/>
              </a:ext>
            </a:extLst>
          </p:cNvPr>
          <p:cNvSpPr/>
          <p:nvPr/>
        </p:nvSpPr>
        <p:spPr bwMode="auto">
          <a:xfrm>
            <a:off x="5412814" y="5932597"/>
            <a:ext cx="1691632" cy="302169"/>
          </a:xfrm>
          <a:prstGeom prst="rect">
            <a:avLst/>
          </a:prstGeom>
          <a:solidFill>
            <a:schemeClr val="bg1">
              <a:alpha val="68000"/>
            </a:schemeClr>
          </a:solidFill>
          <a:ln w="12700" cap="flat" cmpd="sng" algn="ctr">
            <a:no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a:ln>
                  <a:noFill/>
                </a:ln>
                <a:solidFill>
                  <a:srgbClr val="FF0000"/>
                </a:solidFill>
                <a:effectLst/>
                <a:latin typeface="Arial" charset="0"/>
              </a:rPr>
              <a:t>Apres</a:t>
            </a:r>
            <a:r>
              <a:rPr kumimoji="0" lang="en-US" sz="1400" b="1" i="0" u="none" strike="noStrike" cap="none" normalizeH="0" baseline="0" dirty="0">
                <a:ln>
                  <a:noFill/>
                </a:ln>
                <a:solidFill>
                  <a:srgbClr val="FF0000"/>
                </a:solidFill>
                <a:effectLst/>
                <a:latin typeface="Arial" charset="0"/>
              </a:rPr>
              <a:t> Ski, p=99%</a:t>
            </a:r>
            <a:endParaRPr kumimoji="0" lang="en-NZ" sz="1400" b="1" i="0" u="none" strike="noStrike" cap="none" normalizeH="0" baseline="0" dirty="0">
              <a:ln>
                <a:noFill/>
              </a:ln>
              <a:solidFill>
                <a:srgbClr val="FF0000"/>
              </a:solidFill>
              <a:effectLst/>
              <a:latin typeface="Arial" charset="0"/>
            </a:endParaRPr>
          </a:p>
        </p:txBody>
      </p:sp>
    </p:spTree>
    <p:extLst>
      <p:ext uri="{BB962C8B-B14F-4D97-AF65-F5344CB8AC3E}">
        <p14:creationId xmlns:p14="http://schemas.microsoft.com/office/powerpoint/2010/main" val="261387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24" grpId="0" animBg="1"/>
      <p:bldP spid="34" grpId="0" animBg="1"/>
      <p:bldP spid="36" grpId="0" animBg="1"/>
      <p:bldP spid="1030" grpId="0" animBg="1"/>
      <p:bldP spid="44" grpId="0" animBg="1"/>
      <p:bldP spid="45" grpId="0" animBg="1"/>
      <p:bldP spid="46" grpId="0" animBg="1"/>
      <p:bldP spid="47" grpId="0" animBg="1"/>
      <p:bldP spid="48" grpId="0" animBg="1"/>
      <p:bldP spid="49" grpId="0" animBg="1"/>
      <p:bldP spid="50" grpId="0"/>
      <p:bldP spid="52" grpId="0" animBg="1"/>
      <p:bldP spid="53"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FB70-569C-40D4-8F22-84B57BFF9732}"/>
              </a:ext>
            </a:extLst>
          </p:cNvPr>
          <p:cNvSpPr>
            <a:spLocks noGrp="1"/>
          </p:cNvSpPr>
          <p:nvPr>
            <p:ph type="title"/>
          </p:nvPr>
        </p:nvSpPr>
        <p:spPr>
          <a:xfrm>
            <a:off x="495300" y="457200"/>
            <a:ext cx="8915400" cy="711200"/>
          </a:xfrm>
        </p:spPr>
        <p:txBody>
          <a:bodyPr/>
          <a:lstStyle/>
          <a:p>
            <a:r>
              <a:rPr lang="en-US" sz="4000" dirty="0"/>
              <a:t>Computer Vision &amp; Image Processing</a:t>
            </a:r>
            <a:endParaRPr lang="en-NZ" sz="4000" dirty="0"/>
          </a:p>
        </p:txBody>
      </p:sp>
      <p:sp>
        <p:nvSpPr>
          <p:cNvPr id="3" name="Content Placeholder 2">
            <a:extLst>
              <a:ext uri="{FF2B5EF4-FFF2-40B4-BE49-F238E27FC236}">
                <a16:creationId xmlns:a16="http://schemas.microsoft.com/office/drawing/2014/main" id="{39589CF7-BCF6-448E-972E-EEA59A758C7B}"/>
              </a:ext>
            </a:extLst>
          </p:cNvPr>
          <p:cNvSpPr>
            <a:spLocks noGrp="1"/>
          </p:cNvSpPr>
          <p:nvPr>
            <p:ph idx="1"/>
          </p:nvPr>
        </p:nvSpPr>
        <p:spPr/>
        <p:txBody>
          <a:bodyPr/>
          <a:lstStyle/>
          <a:p>
            <a:r>
              <a:rPr lang="en-US" i="1" dirty="0"/>
              <a:t>Teaching machines to “see” and “reason” on what they see</a:t>
            </a:r>
          </a:p>
          <a:p>
            <a:r>
              <a:rPr lang="en-US" dirty="0"/>
              <a:t>Later this semester: Theory and practice of image processing </a:t>
            </a:r>
            <a:endParaRPr lang="en-NZ" dirty="0"/>
          </a:p>
        </p:txBody>
      </p:sp>
      <p:sp>
        <p:nvSpPr>
          <p:cNvPr id="4" name="Slide Number Placeholder 3">
            <a:extLst>
              <a:ext uri="{FF2B5EF4-FFF2-40B4-BE49-F238E27FC236}">
                <a16:creationId xmlns:a16="http://schemas.microsoft.com/office/drawing/2014/main" id="{E8A944EC-8468-465D-81F2-6506055E7E94}"/>
              </a:ext>
            </a:extLst>
          </p:cNvPr>
          <p:cNvSpPr>
            <a:spLocks noGrp="1"/>
          </p:cNvSpPr>
          <p:nvPr>
            <p:ph type="sldNum" sz="quarter" idx="11"/>
          </p:nvPr>
        </p:nvSpPr>
        <p:spPr/>
        <p:txBody>
          <a:bodyPr/>
          <a:lstStyle/>
          <a:p>
            <a:pPr>
              <a:defRPr/>
            </a:pPr>
            <a:fld id="{7C3CCC27-D7DF-482E-A03B-5C99F5339604}" type="slidenum">
              <a:rPr lang="en-NZ" altLang="zh-TW" smtClean="0"/>
              <a:pPr>
                <a:defRPr/>
              </a:pPr>
              <a:t>19</a:t>
            </a:fld>
            <a:endParaRPr lang="en-NZ" altLang="zh-TW"/>
          </a:p>
        </p:txBody>
      </p:sp>
      <p:pic>
        <p:nvPicPr>
          <p:cNvPr id="6" name="Picture 5" descr="A picture containing red&#10;&#10;Description automatically generated">
            <a:extLst>
              <a:ext uri="{FF2B5EF4-FFF2-40B4-BE49-F238E27FC236}">
                <a16:creationId xmlns:a16="http://schemas.microsoft.com/office/drawing/2014/main" id="{EE49C86A-6552-440E-A46C-8A1AFAA2A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21" y="3841750"/>
            <a:ext cx="2857150" cy="2142863"/>
          </a:xfrm>
          <a:prstGeom prst="rect">
            <a:avLst/>
          </a:prstGeom>
        </p:spPr>
      </p:pic>
      <p:pic>
        <p:nvPicPr>
          <p:cNvPr id="8" name="Picture 7" descr="A picture containing monitor, television, clock&#10;&#10;Description automatically generated">
            <a:extLst>
              <a:ext uri="{FF2B5EF4-FFF2-40B4-BE49-F238E27FC236}">
                <a16:creationId xmlns:a16="http://schemas.microsoft.com/office/drawing/2014/main" id="{FDDC2DA9-D2C2-4474-A49E-A1ED5A653A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6" t="10049" r="7402" b="12684"/>
          <a:stretch/>
        </p:blipFill>
        <p:spPr>
          <a:xfrm>
            <a:off x="3523376" y="3841750"/>
            <a:ext cx="2874098" cy="2142863"/>
          </a:xfrm>
          <a:prstGeom prst="rect">
            <a:avLst/>
          </a:prstGeom>
        </p:spPr>
      </p:pic>
      <p:sp>
        <p:nvSpPr>
          <p:cNvPr id="9" name="Arrow: Right 8">
            <a:extLst>
              <a:ext uri="{FF2B5EF4-FFF2-40B4-BE49-F238E27FC236}">
                <a16:creationId xmlns:a16="http://schemas.microsoft.com/office/drawing/2014/main" id="{2F95B47C-B5CE-4971-A4DB-EA754D5DBE08}"/>
              </a:ext>
            </a:extLst>
          </p:cNvPr>
          <p:cNvSpPr/>
          <p:nvPr/>
        </p:nvSpPr>
        <p:spPr bwMode="auto">
          <a:xfrm>
            <a:off x="3102994" y="4825096"/>
            <a:ext cx="361659" cy="176169"/>
          </a:xfrm>
          <a:prstGeom prst="rightArrow">
            <a:avLst/>
          </a:prstGeom>
          <a:solidFill>
            <a:schemeClr val="tx1"/>
          </a:solidFill>
          <a:ln w="127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7E053AD0-F8FF-4B37-8FF6-278613F90B98}"/>
              </a:ext>
            </a:extLst>
          </p:cNvPr>
          <p:cNvSpPr txBox="1"/>
          <p:nvPr/>
        </p:nvSpPr>
        <p:spPr>
          <a:xfrm>
            <a:off x="1098541" y="6063734"/>
            <a:ext cx="4814203" cy="369332"/>
          </a:xfrm>
          <a:prstGeom prst="rect">
            <a:avLst/>
          </a:prstGeom>
          <a:noFill/>
        </p:spPr>
        <p:txBody>
          <a:bodyPr wrap="none" rtlCol="0">
            <a:spAutoFit/>
          </a:bodyPr>
          <a:lstStyle/>
          <a:p>
            <a:r>
              <a:rPr lang="en-US" dirty="0"/>
              <a:t>CS 373 2020 Assignment: Barcode Detection</a:t>
            </a:r>
            <a:endParaRPr lang="en-NZ" dirty="0"/>
          </a:p>
        </p:txBody>
      </p:sp>
      <p:pic>
        <p:nvPicPr>
          <p:cNvPr id="12" name="Picture 11" descr="A picture containing microwave&#10;&#10;Description automatically generated">
            <a:extLst>
              <a:ext uri="{FF2B5EF4-FFF2-40B4-BE49-F238E27FC236}">
                <a16:creationId xmlns:a16="http://schemas.microsoft.com/office/drawing/2014/main" id="{ED0AF3E7-7427-4AE6-A355-9EF7A57FA9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13" t="9603" r="7917" b="13333"/>
          <a:stretch/>
        </p:blipFill>
        <p:spPr>
          <a:xfrm>
            <a:off x="6889740" y="3841750"/>
            <a:ext cx="2857489" cy="2142863"/>
          </a:xfrm>
          <a:prstGeom prst="rect">
            <a:avLst/>
          </a:prstGeom>
        </p:spPr>
      </p:pic>
      <p:sp>
        <p:nvSpPr>
          <p:cNvPr id="13" name="Arrow: Right 12">
            <a:extLst>
              <a:ext uri="{FF2B5EF4-FFF2-40B4-BE49-F238E27FC236}">
                <a16:creationId xmlns:a16="http://schemas.microsoft.com/office/drawing/2014/main" id="{DC820B6F-730D-44AD-9F0E-2C79A98BFD41}"/>
              </a:ext>
            </a:extLst>
          </p:cNvPr>
          <p:cNvSpPr/>
          <p:nvPr/>
        </p:nvSpPr>
        <p:spPr bwMode="auto">
          <a:xfrm>
            <a:off x="6462777" y="4825095"/>
            <a:ext cx="361659" cy="176169"/>
          </a:xfrm>
          <a:prstGeom prst="rightArrow">
            <a:avLst/>
          </a:prstGeom>
          <a:solidFill>
            <a:schemeClr val="tx1"/>
          </a:solidFill>
          <a:ln w="127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Z"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8511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68B0-9ECD-43A0-A27F-385C8BB9A37E}"/>
              </a:ext>
            </a:extLst>
          </p:cNvPr>
          <p:cNvSpPr>
            <a:spLocks noGrp="1"/>
          </p:cNvSpPr>
          <p:nvPr>
            <p:ph type="title"/>
          </p:nvPr>
        </p:nvSpPr>
        <p:spPr/>
        <p:txBody>
          <a:bodyPr/>
          <a:lstStyle/>
          <a:p>
            <a:r>
              <a:rPr lang="en-US" dirty="0" err="1"/>
              <a:t>Compsci</a:t>
            </a:r>
            <a:r>
              <a:rPr lang="en-US" dirty="0"/>
              <a:t> 373 Syllabus</a:t>
            </a:r>
            <a:endParaRPr lang="en-NZ" dirty="0"/>
          </a:p>
        </p:txBody>
      </p:sp>
      <p:sp>
        <p:nvSpPr>
          <p:cNvPr id="3" name="Content Placeholder 2">
            <a:extLst>
              <a:ext uri="{FF2B5EF4-FFF2-40B4-BE49-F238E27FC236}">
                <a16:creationId xmlns:a16="http://schemas.microsoft.com/office/drawing/2014/main" id="{BBC672E1-DE1F-4EED-A891-13684A700514}"/>
              </a:ext>
            </a:extLst>
          </p:cNvPr>
          <p:cNvSpPr>
            <a:spLocks noGrp="1"/>
          </p:cNvSpPr>
          <p:nvPr>
            <p:ph idx="1"/>
          </p:nvPr>
        </p:nvSpPr>
        <p:spPr/>
        <p:txBody>
          <a:bodyPr/>
          <a:lstStyle/>
          <a:p>
            <a:pPr marL="0" indent="0">
              <a:buNone/>
            </a:pPr>
            <a:r>
              <a:rPr lang="en-US" sz="2200" dirty="0"/>
              <a:t>This course introduces the fundamentals of computer graphics and image processing, which are necessary for the analysis and processing of image data and for the reconstruction, modelling, animation, and photo-realistic rendering of 3D.</a:t>
            </a:r>
          </a:p>
          <a:p>
            <a:pPr marL="0" indent="0">
              <a:buNone/>
            </a:pPr>
            <a:r>
              <a:rPr lang="en-US" sz="2200" dirty="0"/>
              <a:t>You will learn:</a:t>
            </a:r>
          </a:p>
          <a:p>
            <a:pPr marL="457200" indent="-457200">
              <a:buFont typeface="+mj-lt"/>
              <a:buAutoNum type="arabicPeriod"/>
            </a:pPr>
            <a:r>
              <a:rPr lang="en-US" sz="2200" dirty="0"/>
              <a:t>Basic geometry used in image analysis and scene formation, including transformations, viewing and projection, and digital geometry. (Weeks 1-2)</a:t>
            </a:r>
          </a:p>
          <a:p>
            <a:pPr marL="457200" indent="-457200">
              <a:buFont typeface="+mj-lt"/>
              <a:buAutoNum type="arabicPeriod"/>
            </a:pPr>
            <a:r>
              <a:rPr lang="en-US" sz="2200" dirty="0"/>
              <a:t>Key computer graphics concepts including primitives, lighting and shading, texture mapping, ray tracing, and curve and surface representation. (</a:t>
            </a:r>
            <a:r>
              <a:rPr lang="en-US" sz="2200"/>
              <a:t>Weeks 2-8</a:t>
            </a:r>
            <a:r>
              <a:rPr lang="en-US" sz="2200" dirty="0"/>
              <a:t>)</a:t>
            </a:r>
          </a:p>
          <a:p>
            <a:pPr marL="457200" indent="-457200">
              <a:buFont typeface="+mj-lt"/>
              <a:buAutoNum type="arabicPeriod"/>
            </a:pPr>
            <a:r>
              <a:rPr lang="en-US" sz="2200" dirty="0"/>
              <a:t>Image processing fundamentals such as image definition and representation, perception and </a:t>
            </a:r>
            <a:r>
              <a:rPr lang="en-US" sz="2200" dirty="0" err="1"/>
              <a:t>colour</a:t>
            </a:r>
            <a:r>
              <a:rPr lang="en-US" sz="2200" dirty="0"/>
              <a:t> models, grey level and </a:t>
            </a:r>
            <a:r>
              <a:rPr lang="en-US" sz="2200" dirty="0" err="1"/>
              <a:t>colour</a:t>
            </a:r>
            <a:r>
              <a:rPr lang="en-US" sz="2200" dirty="0"/>
              <a:t> enhancement, neighborhood operations and filtering. (Weeks 9-12)</a:t>
            </a:r>
            <a:endParaRPr lang="en-NZ" sz="2200" dirty="0"/>
          </a:p>
        </p:txBody>
      </p:sp>
      <p:sp>
        <p:nvSpPr>
          <p:cNvPr id="4" name="Slide Number Placeholder 3">
            <a:extLst>
              <a:ext uri="{FF2B5EF4-FFF2-40B4-BE49-F238E27FC236}">
                <a16:creationId xmlns:a16="http://schemas.microsoft.com/office/drawing/2014/main" id="{8587093D-E9DF-4988-BDE4-C95EA400D57F}"/>
              </a:ext>
            </a:extLst>
          </p:cNvPr>
          <p:cNvSpPr>
            <a:spLocks noGrp="1"/>
          </p:cNvSpPr>
          <p:nvPr>
            <p:ph type="sldNum" sz="quarter" idx="11"/>
          </p:nvPr>
        </p:nvSpPr>
        <p:spPr/>
        <p:txBody>
          <a:bodyPr/>
          <a:lstStyle/>
          <a:p>
            <a:pPr>
              <a:defRPr/>
            </a:pPr>
            <a:fld id="{7C3CCC27-D7DF-482E-A03B-5C99F5339604}" type="slidenum">
              <a:rPr lang="en-NZ" altLang="zh-TW" smtClean="0"/>
              <a:pPr>
                <a:defRPr/>
              </a:pPr>
              <a:t>2</a:t>
            </a:fld>
            <a:endParaRPr lang="en-NZ" altLang="zh-TW" dirty="0"/>
          </a:p>
        </p:txBody>
      </p:sp>
    </p:spTree>
    <p:extLst>
      <p:ext uri="{BB962C8B-B14F-4D97-AF65-F5344CB8AC3E}">
        <p14:creationId xmlns:p14="http://schemas.microsoft.com/office/powerpoint/2010/main" val="80476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FB70-569C-40D4-8F22-84B57BFF9732}"/>
              </a:ext>
            </a:extLst>
          </p:cNvPr>
          <p:cNvSpPr>
            <a:spLocks noGrp="1"/>
          </p:cNvSpPr>
          <p:nvPr>
            <p:ph type="title"/>
          </p:nvPr>
        </p:nvSpPr>
        <p:spPr>
          <a:xfrm>
            <a:off x="495300" y="457200"/>
            <a:ext cx="8915400" cy="711200"/>
          </a:xfrm>
        </p:spPr>
        <p:txBody>
          <a:bodyPr/>
          <a:lstStyle/>
          <a:p>
            <a:r>
              <a:rPr lang="en-US" sz="4000" dirty="0"/>
              <a:t>Computer Vision &amp; Image Processing</a:t>
            </a:r>
            <a:endParaRPr lang="en-NZ" sz="4000" dirty="0"/>
          </a:p>
        </p:txBody>
      </p:sp>
      <p:sp>
        <p:nvSpPr>
          <p:cNvPr id="3" name="Content Placeholder 2">
            <a:extLst>
              <a:ext uri="{FF2B5EF4-FFF2-40B4-BE49-F238E27FC236}">
                <a16:creationId xmlns:a16="http://schemas.microsoft.com/office/drawing/2014/main" id="{39589CF7-BCF6-448E-972E-EEA59A758C7B}"/>
              </a:ext>
            </a:extLst>
          </p:cNvPr>
          <p:cNvSpPr>
            <a:spLocks noGrp="1"/>
          </p:cNvSpPr>
          <p:nvPr>
            <p:ph idx="1"/>
          </p:nvPr>
        </p:nvSpPr>
        <p:spPr>
          <a:xfrm>
            <a:off x="279400" y="1270000"/>
            <a:ext cx="9440412" cy="5143500"/>
          </a:xfrm>
        </p:spPr>
        <p:txBody>
          <a:bodyPr/>
          <a:lstStyle/>
          <a:p>
            <a:r>
              <a:rPr lang="en-US" dirty="0"/>
              <a:t>Later in your journey: Theory and practice of computer vision, medical image analysis (CS773)</a:t>
            </a:r>
            <a:endParaRPr lang="en-NZ" dirty="0"/>
          </a:p>
        </p:txBody>
      </p:sp>
      <p:sp>
        <p:nvSpPr>
          <p:cNvPr id="4" name="Slide Number Placeholder 3">
            <a:extLst>
              <a:ext uri="{FF2B5EF4-FFF2-40B4-BE49-F238E27FC236}">
                <a16:creationId xmlns:a16="http://schemas.microsoft.com/office/drawing/2014/main" id="{E8A944EC-8468-465D-81F2-6506055E7E94}"/>
              </a:ext>
            </a:extLst>
          </p:cNvPr>
          <p:cNvSpPr>
            <a:spLocks noGrp="1"/>
          </p:cNvSpPr>
          <p:nvPr>
            <p:ph type="sldNum" sz="quarter" idx="11"/>
          </p:nvPr>
        </p:nvSpPr>
        <p:spPr/>
        <p:txBody>
          <a:bodyPr/>
          <a:lstStyle/>
          <a:p>
            <a:pPr>
              <a:defRPr/>
            </a:pPr>
            <a:fld id="{7C3CCC27-D7DF-482E-A03B-5C99F5339604}" type="slidenum">
              <a:rPr lang="en-NZ" altLang="zh-TW" smtClean="0"/>
              <a:pPr>
                <a:defRPr/>
              </a:pPr>
              <a:t>20</a:t>
            </a:fld>
            <a:endParaRPr lang="en-NZ" altLang="zh-TW"/>
          </a:p>
        </p:txBody>
      </p:sp>
      <p:pic>
        <p:nvPicPr>
          <p:cNvPr id="11" name="Picture 7">
            <a:extLst>
              <a:ext uri="{FF2B5EF4-FFF2-40B4-BE49-F238E27FC236}">
                <a16:creationId xmlns:a16="http://schemas.microsoft.com/office/drawing/2014/main" id="{A4527160-C9B9-4B0E-89F3-EB99C9D94089}"/>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7778" t="10622" r="15556" b="11600"/>
          <a:stretch/>
        </p:blipFill>
        <p:spPr>
          <a:xfrm>
            <a:off x="276065" y="2513151"/>
            <a:ext cx="2137438" cy="2493679"/>
          </a:xfrm>
          <a:prstGeom prst="rect">
            <a:avLst/>
          </a:prstGeom>
        </p:spPr>
      </p:pic>
      <p:pic>
        <p:nvPicPr>
          <p:cNvPr id="14" name="Content Placeholder 6">
            <a:extLst>
              <a:ext uri="{FF2B5EF4-FFF2-40B4-BE49-F238E27FC236}">
                <a16:creationId xmlns:a16="http://schemas.microsoft.com/office/drawing/2014/main" id="{B599C5FE-3366-4E78-8977-92131C6700B9}"/>
              </a:ext>
            </a:extLst>
          </p:cNvPr>
          <p:cNvPicPr>
            <a:picLocks noChangeAspect="1"/>
          </p:cNvPicPr>
          <p:nvPr/>
        </p:nvPicPr>
        <p:blipFill>
          <a:blip r:embed="rId3"/>
          <a:stretch>
            <a:fillRect/>
          </a:stretch>
        </p:blipFill>
        <p:spPr>
          <a:xfrm rot="16200000">
            <a:off x="2729990" y="4616447"/>
            <a:ext cx="1731859" cy="2516200"/>
          </a:xfrm>
          <a:prstGeom prst="rect">
            <a:avLst/>
          </a:prstGeom>
        </p:spPr>
      </p:pic>
      <p:pic>
        <p:nvPicPr>
          <p:cNvPr id="15" name="Picture 6" descr="schluesselbein19.png">
            <a:extLst>
              <a:ext uri="{FF2B5EF4-FFF2-40B4-BE49-F238E27FC236}">
                <a16:creationId xmlns:a16="http://schemas.microsoft.com/office/drawing/2014/main" id="{05D92C4B-DCED-450C-90CD-4BBCF4305771}"/>
              </a:ext>
            </a:extLst>
          </p:cNvPr>
          <p:cNvPicPr>
            <a:picLocks noChangeAspect="1"/>
          </p:cNvPicPr>
          <p:nvPr/>
        </p:nvPicPr>
        <p:blipFill rotWithShape="1">
          <a:blip r:embed="rId4" cstate="print"/>
          <a:srcRect l="24649" t="23142" r="22538" b="16218"/>
          <a:stretch/>
        </p:blipFill>
        <p:spPr bwMode="auto">
          <a:xfrm>
            <a:off x="4227137" y="2576554"/>
            <a:ext cx="3268518" cy="2228535"/>
          </a:xfrm>
          <a:prstGeom prst="rect">
            <a:avLst/>
          </a:prstGeom>
          <a:noFill/>
          <a:ln w="9525">
            <a:noFill/>
            <a:miter lim="800000"/>
            <a:headEnd/>
            <a:tailEnd/>
          </a:ln>
        </p:spPr>
      </p:pic>
      <p:pic>
        <p:nvPicPr>
          <p:cNvPr id="16" name="Picture 4" descr="animation2">
            <a:extLst>
              <a:ext uri="{FF2B5EF4-FFF2-40B4-BE49-F238E27FC236}">
                <a16:creationId xmlns:a16="http://schemas.microsoft.com/office/drawing/2014/main" id="{3BD8C3C8-422E-4672-934A-0CFF70DA9B3E}"/>
              </a:ext>
            </a:extLst>
          </p:cNvPr>
          <p:cNvPicPr>
            <a:picLocks noChangeAspect="1" noChangeArrowheads="1" noCrop="1"/>
          </p:cNvPicPr>
          <p:nvPr/>
        </p:nvPicPr>
        <p:blipFill>
          <a:blip r:embed="rId5" cstate="print"/>
          <a:srcRect/>
          <a:stretch>
            <a:fillRect/>
          </a:stretch>
        </p:blipFill>
        <p:spPr bwMode="auto">
          <a:xfrm>
            <a:off x="7835317" y="3429000"/>
            <a:ext cx="1884495" cy="2251135"/>
          </a:xfrm>
          <a:prstGeom prst="rect">
            <a:avLst/>
          </a:prstGeom>
          <a:noFill/>
          <a:ln w="9525">
            <a:noFill/>
            <a:miter lim="800000"/>
            <a:headEnd/>
            <a:tailEnd/>
          </a:ln>
        </p:spPr>
      </p:pic>
      <p:sp>
        <p:nvSpPr>
          <p:cNvPr id="5" name="TextBox 4">
            <a:extLst>
              <a:ext uri="{FF2B5EF4-FFF2-40B4-BE49-F238E27FC236}">
                <a16:creationId xmlns:a16="http://schemas.microsoft.com/office/drawing/2014/main" id="{146637B8-B378-4093-A228-5B985B9F5670}"/>
              </a:ext>
            </a:extLst>
          </p:cNvPr>
          <p:cNvSpPr txBox="1"/>
          <p:nvPr/>
        </p:nvSpPr>
        <p:spPr>
          <a:xfrm>
            <a:off x="5620625" y="4727023"/>
            <a:ext cx="1672253" cy="646331"/>
          </a:xfrm>
          <a:prstGeom prst="rect">
            <a:avLst/>
          </a:prstGeom>
          <a:noFill/>
        </p:spPr>
        <p:txBody>
          <a:bodyPr wrap="none" rtlCol="0">
            <a:spAutoFit/>
          </a:bodyPr>
          <a:lstStyle/>
          <a:p>
            <a:r>
              <a:rPr lang="en-US" dirty="0"/>
              <a:t>Interactive 3D </a:t>
            </a:r>
            <a:br>
              <a:rPr lang="en-US" dirty="0"/>
            </a:br>
            <a:r>
              <a:rPr lang="en-US" dirty="0"/>
              <a:t>Segmentation</a:t>
            </a:r>
            <a:endParaRPr lang="en-NZ" dirty="0"/>
          </a:p>
        </p:txBody>
      </p:sp>
      <p:sp>
        <p:nvSpPr>
          <p:cNvPr id="17" name="TextBox 16">
            <a:extLst>
              <a:ext uri="{FF2B5EF4-FFF2-40B4-BE49-F238E27FC236}">
                <a16:creationId xmlns:a16="http://schemas.microsoft.com/office/drawing/2014/main" id="{D980E775-F961-47DB-9C5E-2B9781CA280F}"/>
              </a:ext>
            </a:extLst>
          </p:cNvPr>
          <p:cNvSpPr txBox="1"/>
          <p:nvPr/>
        </p:nvSpPr>
        <p:spPr>
          <a:xfrm>
            <a:off x="8069678" y="5641102"/>
            <a:ext cx="1415772" cy="646331"/>
          </a:xfrm>
          <a:prstGeom prst="rect">
            <a:avLst/>
          </a:prstGeom>
          <a:noFill/>
        </p:spPr>
        <p:txBody>
          <a:bodyPr wrap="none" rtlCol="0">
            <a:spAutoFit/>
          </a:bodyPr>
          <a:lstStyle/>
          <a:p>
            <a:r>
              <a:rPr lang="en-US" dirty="0"/>
              <a:t>Deformable</a:t>
            </a:r>
            <a:br>
              <a:rPr lang="en-US" dirty="0"/>
            </a:br>
            <a:r>
              <a:rPr lang="en-US" dirty="0"/>
              <a:t>Registration</a:t>
            </a:r>
            <a:endParaRPr lang="en-NZ" dirty="0"/>
          </a:p>
        </p:txBody>
      </p:sp>
      <p:sp>
        <p:nvSpPr>
          <p:cNvPr id="18" name="TextBox 17">
            <a:extLst>
              <a:ext uri="{FF2B5EF4-FFF2-40B4-BE49-F238E27FC236}">
                <a16:creationId xmlns:a16="http://schemas.microsoft.com/office/drawing/2014/main" id="{D623D9C0-32C8-4C31-BE4E-D05C72B53D40}"/>
              </a:ext>
            </a:extLst>
          </p:cNvPr>
          <p:cNvSpPr txBox="1"/>
          <p:nvPr/>
        </p:nvSpPr>
        <p:spPr>
          <a:xfrm>
            <a:off x="203620" y="4805089"/>
            <a:ext cx="1313245" cy="646331"/>
          </a:xfrm>
          <a:prstGeom prst="rect">
            <a:avLst/>
          </a:prstGeom>
          <a:noFill/>
        </p:spPr>
        <p:txBody>
          <a:bodyPr wrap="none" rtlCol="0">
            <a:spAutoFit/>
          </a:bodyPr>
          <a:lstStyle/>
          <a:p>
            <a:r>
              <a:rPr lang="en-US" dirty="0"/>
              <a:t>Artery/Vein</a:t>
            </a:r>
            <a:br>
              <a:rPr lang="en-US" dirty="0"/>
            </a:br>
            <a:r>
              <a:rPr lang="en-US" dirty="0"/>
              <a:t>Separation</a:t>
            </a:r>
            <a:endParaRPr lang="en-NZ" dirty="0"/>
          </a:p>
        </p:txBody>
      </p:sp>
      <p:sp>
        <p:nvSpPr>
          <p:cNvPr id="19" name="TextBox 18">
            <a:extLst>
              <a:ext uri="{FF2B5EF4-FFF2-40B4-BE49-F238E27FC236}">
                <a16:creationId xmlns:a16="http://schemas.microsoft.com/office/drawing/2014/main" id="{AFC06B4D-02A4-4736-9B10-77B82101CFB3}"/>
              </a:ext>
            </a:extLst>
          </p:cNvPr>
          <p:cNvSpPr txBox="1"/>
          <p:nvPr/>
        </p:nvSpPr>
        <p:spPr>
          <a:xfrm>
            <a:off x="2673876" y="4396400"/>
            <a:ext cx="1402948" cy="646331"/>
          </a:xfrm>
          <a:prstGeom prst="rect">
            <a:avLst/>
          </a:prstGeom>
          <a:noFill/>
        </p:spPr>
        <p:txBody>
          <a:bodyPr wrap="none" rtlCol="0">
            <a:spAutoFit/>
          </a:bodyPr>
          <a:lstStyle/>
          <a:p>
            <a:r>
              <a:rPr lang="en-US" dirty="0"/>
              <a:t>Landmark</a:t>
            </a:r>
            <a:br>
              <a:rPr lang="en-US" dirty="0"/>
            </a:br>
            <a:r>
              <a:rPr lang="en-US" dirty="0"/>
              <a:t>Localization</a:t>
            </a:r>
            <a:endParaRPr lang="en-NZ" dirty="0"/>
          </a:p>
        </p:txBody>
      </p:sp>
    </p:spTree>
    <p:extLst>
      <p:ext uri="{BB962C8B-B14F-4D97-AF65-F5344CB8AC3E}">
        <p14:creationId xmlns:p14="http://schemas.microsoft.com/office/powerpoint/2010/main" val="334817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3F50-DAA3-4AB2-9B34-8BCA1C5498F2}"/>
              </a:ext>
            </a:extLst>
          </p:cNvPr>
          <p:cNvSpPr>
            <a:spLocks noGrp="1"/>
          </p:cNvSpPr>
          <p:nvPr>
            <p:ph type="ctrTitle"/>
          </p:nvPr>
        </p:nvSpPr>
        <p:spPr/>
        <p:txBody>
          <a:bodyPr/>
          <a:lstStyle/>
          <a:p>
            <a:r>
              <a:rPr lang="en-US" altLang="en-US" dirty="0"/>
              <a:t>Computer Graphics and Image Processing</a:t>
            </a:r>
            <a:endParaRPr lang="en-NZ" dirty="0"/>
          </a:p>
        </p:txBody>
      </p:sp>
      <p:sp>
        <p:nvSpPr>
          <p:cNvPr id="3" name="Subtitle 2">
            <a:extLst>
              <a:ext uri="{FF2B5EF4-FFF2-40B4-BE49-F238E27FC236}">
                <a16:creationId xmlns:a16="http://schemas.microsoft.com/office/drawing/2014/main" id="{FFB33ABB-A852-4F5A-B60D-A2B4C1CDA26F}"/>
              </a:ext>
            </a:extLst>
          </p:cNvPr>
          <p:cNvSpPr>
            <a:spLocks noGrp="1"/>
          </p:cNvSpPr>
          <p:nvPr>
            <p:ph type="subTitle" idx="1"/>
          </p:nvPr>
        </p:nvSpPr>
        <p:spPr/>
        <p:txBody>
          <a:bodyPr/>
          <a:lstStyle/>
          <a:p>
            <a:r>
              <a:rPr lang="en-US" dirty="0"/>
              <a:t>Introduction to Computer Graphics</a:t>
            </a:r>
          </a:p>
          <a:p>
            <a:r>
              <a:rPr lang="en-US" dirty="0"/>
              <a:t>(Weeks 1-8)</a:t>
            </a:r>
            <a:endParaRPr lang="en-NZ" dirty="0"/>
          </a:p>
        </p:txBody>
      </p:sp>
      <p:sp>
        <p:nvSpPr>
          <p:cNvPr id="4" name="Slide Number Placeholder 3">
            <a:extLst>
              <a:ext uri="{FF2B5EF4-FFF2-40B4-BE49-F238E27FC236}">
                <a16:creationId xmlns:a16="http://schemas.microsoft.com/office/drawing/2014/main" id="{66E225E5-D663-43E2-8647-97E35745A5B8}"/>
              </a:ext>
            </a:extLst>
          </p:cNvPr>
          <p:cNvSpPr>
            <a:spLocks noGrp="1"/>
          </p:cNvSpPr>
          <p:nvPr>
            <p:ph type="sldNum" sz="quarter" idx="12"/>
          </p:nvPr>
        </p:nvSpPr>
        <p:spPr/>
        <p:txBody>
          <a:bodyPr/>
          <a:lstStyle/>
          <a:p>
            <a:pPr>
              <a:defRPr/>
            </a:pPr>
            <a:fld id="{254CF3CC-CEC6-49F0-9C9A-51F1FF005794}" type="slidenum">
              <a:rPr lang="en-NZ" altLang="zh-TW" smtClean="0"/>
              <a:pPr>
                <a:defRPr/>
              </a:pPr>
              <a:t>21</a:t>
            </a:fld>
            <a:endParaRPr lang="en-NZ" altLang="zh-TW"/>
          </a:p>
        </p:txBody>
      </p:sp>
    </p:spTree>
    <p:extLst>
      <p:ext uri="{BB962C8B-B14F-4D97-AF65-F5344CB8AC3E}">
        <p14:creationId xmlns:p14="http://schemas.microsoft.com/office/powerpoint/2010/main" val="3283584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What is Computer Graphics?</a:t>
            </a:r>
          </a:p>
        </p:txBody>
      </p:sp>
      <p:sp>
        <p:nvSpPr>
          <p:cNvPr id="4" name="Slide Number Placeholder 3"/>
          <p:cNvSpPr>
            <a:spLocks noGrp="1"/>
          </p:cNvSpPr>
          <p:nvPr>
            <p:ph type="sldNum" sz="quarter" idx="11"/>
          </p:nvPr>
        </p:nvSpPr>
        <p:spPr/>
        <p:txBody>
          <a:bodyPr/>
          <a:lstStyle/>
          <a:p>
            <a:pPr>
              <a:defRPr/>
            </a:pPr>
            <a:fld id="{7C3CCC27-D7DF-482E-A03B-5C99F5339604}" type="slidenum">
              <a:rPr lang="en-NZ" altLang="zh-TW" smtClean="0"/>
              <a:pPr>
                <a:defRPr/>
              </a:pPr>
              <a:t>22</a:t>
            </a:fld>
            <a:endParaRPr lang="en-NZ" altLang="zh-TW"/>
          </a:p>
        </p:txBody>
      </p:sp>
      <p:sp>
        <p:nvSpPr>
          <p:cNvPr id="5" name="Rectangle 4"/>
          <p:cNvSpPr txBox="1">
            <a:spLocks noChangeArrowheads="1"/>
          </p:cNvSpPr>
          <p:nvPr/>
        </p:nvSpPr>
        <p:spPr bwMode="auto">
          <a:xfrm>
            <a:off x="419893" y="1270000"/>
            <a:ext cx="9066213" cy="1727200"/>
          </a:xfrm>
          <a:prstGeom prst="rect">
            <a:avLst/>
          </a:prstGeom>
          <a:solidFill>
            <a:schemeClr val="bg2">
              <a:lumMod val="40000"/>
              <a:lumOff val="60000"/>
            </a:schemeClr>
          </a:solidFill>
          <a:ln w="12700">
            <a:solidFill>
              <a:schemeClr val="tx1"/>
            </a:solidFill>
            <a:miter lim="800000"/>
            <a:headEnd/>
            <a:tailEnd/>
          </a:ln>
        </p:spPr>
        <p:txBody>
          <a:bodyPr lIns="90488" tIns="44450" rIns="90488" bIns="44450"/>
          <a:lstStyle>
            <a:lvl1pPr marL="292100" indent="-292100" algn="l" rtl="0" eaLnBrk="0" fontAlgn="base" hangingPunct="0">
              <a:spcBef>
                <a:spcPct val="0"/>
              </a:spcBef>
              <a:spcAft>
                <a:spcPct val="0"/>
              </a:spcAft>
              <a:buClr>
                <a:schemeClr val="accent1"/>
              </a:buClr>
              <a:buSzPct val="70000"/>
              <a:buFont typeface="Wingdings 2" pitchFamily="18" charset="2"/>
              <a:buChar char=""/>
              <a:defRPr sz="3200" kern="1200">
                <a:solidFill>
                  <a:schemeClr val="tx1"/>
                </a:solidFill>
                <a:latin typeface="+mn-lt"/>
                <a:ea typeface="+mn-ea"/>
                <a:cs typeface="+mn-cs"/>
              </a:defRPr>
            </a:lvl1pPr>
            <a:lvl2pPr marL="639763" indent="-228600" algn="l" rtl="0" eaLnBrk="0" fontAlgn="base" hangingPunct="0">
              <a:spcBef>
                <a:spcPts val="400"/>
              </a:spcBef>
              <a:spcAft>
                <a:spcPct val="0"/>
              </a:spcAft>
              <a:buClr>
                <a:schemeClr val="accent2"/>
              </a:buClr>
              <a:buSzPct val="90000"/>
              <a:buChar char="•"/>
              <a:defRPr sz="2600" kern="1200">
                <a:solidFill>
                  <a:schemeClr val="tx1"/>
                </a:solidFill>
                <a:latin typeface="+mn-lt"/>
                <a:ea typeface="+mn-ea"/>
                <a:cs typeface="+mn-cs"/>
              </a:defRPr>
            </a:lvl2pPr>
            <a:lvl3pPr marL="822325" indent="-190500" algn="l" rtl="0" eaLnBrk="0" fontAlgn="base" hangingPunct="0">
              <a:spcBef>
                <a:spcPts val="400"/>
              </a:spcBef>
              <a:spcAft>
                <a:spcPct val="0"/>
              </a:spcAft>
              <a:buClr>
                <a:srgbClr val="9BBB59"/>
              </a:buClr>
              <a:buSzPct val="100000"/>
              <a:buFont typeface="Wingdings 2" pitchFamily="18" charset="2"/>
              <a:buChar char=""/>
              <a:defRPr sz="2300" kern="1200">
                <a:solidFill>
                  <a:schemeClr val="tx1"/>
                </a:solidFill>
                <a:latin typeface="+mn-lt"/>
                <a:ea typeface="+mn-ea"/>
                <a:cs typeface="+mn-cs"/>
              </a:defRPr>
            </a:lvl3pPr>
            <a:lvl4pPr marL="1004888" indent="-182563" algn="l" rtl="0" eaLnBrk="0" fontAlgn="base" hangingPunct="0">
              <a:spcBef>
                <a:spcPts val="400"/>
              </a:spcBef>
              <a:spcAft>
                <a:spcPct val="0"/>
              </a:spcAft>
              <a:buClr>
                <a:srgbClr val="9BBB59"/>
              </a:buClr>
              <a:buSzPct val="100000"/>
              <a:buFont typeface="Wingdings 2" pitchFamily="18" charset="2"/>
              <a:buChar char=""/>
              <a:defRPr sz="2000" kern="1200">
                <a:solidFill>
                  <a:schemeClr val="tx1"/>
                </a:solidFill>
                <a:latin typeface="+mn-lt"/>
                <a:ea typeface="+mn-ea"/>
                <a:cs typeface="+mn-cs"/>
              </a:defRPr>
            </a:lvl4pPr>
            <a:lvl5pPr marL="1187450" indent="-182563" algn="l" rtl="0" eaLnBrk="0" fontAlgn="base" hangingPunct="0">
              <a:spcBef>
                <a:spcPts val="400"/>
              </a:spcBef>
              <a:spcAft>
                <a:spcPct val="0"/>
              </a:spcAft>
              <a:buClr>
                <a:srgbClr val="9BBB59"/>
              </a:buClr>
              <a:buSzPct val="100000"/>
              <a:buFont typeface="Wingdings 2" pitchFamily="18" charset="2"/>
              <a:buChar char=""/>
              <a:defRPr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lnSpc>
                <a:spcPct val="110000"/>
              </a:lnSpc>
              <a:buSzPct val="65000"/>
              <a:buFont typeface="Wingdings" pitchFamily="2" charset="2"/>
              <a:buNone/>
              <a:defRPr/>
            </a:pPr>
            <a:r>
              <a:rPr lang="en-US" i="1" dirty="0"/>
              <a:t>	</a:t>
            </a:r>
            <a:r>
              <a:rPr lang="en-US" sz="1800" i="1" dirty="0"/>
              <a:t>Computer graphics (CG) is the field of visual computing, where one utilizes computers both to generate visual images synthetically and to integrate or alter visual and spatial information sampled from the real world.</a:t>
            </a:r>
            <a:r>
              <a:rPr lang="en-US" sz="1800" dirty="0"/>
              <a:t> </a:t>
            </a:r>
          </a:p>
          <a:p>
            <a:pPr algn="r">
              <a:lnSpc>
                <a:spcPct val="110000"/>
              </a:lnSpc>
              <a:spcBef>
                <a:spcPct val="60000"/>
              </a:spcBef>
              <a:buSzPct val="65000"/>
              <a:buFont typeface="Wingdings" pitchFamily="2" charset="2"/>
              <a:buNone/>
              <a:defRPr/>
            </a:pPr>
            <a:r>
              <a:rPr lang="en-US" sz="1800" dirty="0"/>
              <a:t>	[http://en.wikipedia.org/wiki/Computer_graphics]</a:t>
            </a:r>
          </a:p>
        </p:txBody>
      </p:sp>
      <p:graphicFrame>
        <p:nvGraphicFramePr>
          <p:cNvPr id="6" name="Group 30"/>
          <p:cNvGraphicFramePr>
            <a:graphicFrameLocks/>
          </p:cNvGraphicFramePr>
          <p:nvPr/>
        </p:nvGraphicFramePr>
        <p:xfrm>
          <a:off x="992188" y="4365625"/>
          <a:ext cx="8353425" cy="1870076"/>
        </p:xfrm>
        <a:graphic>
          <a:graphicData uri="http://schemas.openxmlformats.org/drawingml/2006/table">
            <a:tbl>
              <a:tblPr/>
              <a:tblGrid>
                <a:gridCol w="2162175">
                  <a:extLst>
                    <a:ext uri="{9D8B030D-6E8A-4147-A177-3AD203B41FA5}">
                      <a16:colId xmlns:a16="http://schemas.microsoft.com/office/drawing/2014/main" val="20000"/>
                    </a:ext>
                  </a:extLst>
                </a:gridCol>
                <a:gridCol w="2878137">
                  <a:extLst>
                    <a:ext uri="{9D8B030D-6E8A-4147-A177-3AD203B41FA5}">
                      <a16:colId xmlns:a16="http://schemas.microsoft.com/office/drawing/2014/main" val="20001"/>
                    </a:ext>
                  </a:extLst>
                </a:gridCol>
                <a:gridCol w="3313113">
                  <a:extLst>
                    <a:ext uri="{9D8B030D-6E8A-4147-A177-3AD203B41FA5}">
                      <a16:colId xmlns:a16="http://schemas.microsoft.com/office/drawing/2014/main" val="20002"/>
                    </a:ext>
                  </a:extLst>
                </a:gridCol>
              </a:tblGrid>
              <a:tr h="623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400" b="0" i="0" u="none" strike="noStrike" cap="none" normalizeH="0" baseline="0" dirty="0">
                        <a:ln>
                          <a:noFill/>
                        </a:ln>
                        <a:solidFill>
                          <a:schemeClr val="tx1"/>
                        </a:solidFill>
                        <a:effectLst/>
                        <a:latin typeface="Arial" charset="0"/>
                      </a:endParaRPr>
                    </a:p>
                  </a:txBody>
                  <a:tcPr horzOverflow="overflow">
                    <a:lnL cap="flat">
                      <a:noFill/>
                    </a:lnL>
                    <a:lnR w="12700" cap="flat" cmpd="sng" algn="ctr">
                      <a:solidFill>
                        <a:schemeClr val="tx1"/>
                      </a:solidFill>
                      <a:prstDash val="solid"/>
                      <a:round/>
                      <a:headEnd type="none" w="med" len="med"/>
                      <a:tailEnd type="none" w="lg" len="lg"/>
                    </a:lnR>
                    <a:lnT cap="flat">
                      <a:noFill/>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dirty="0">
                          <a:ln>
                            <a:noFill/>
                          </a:ln>
                          <a:solidFill>
                            <a:schemeClr val="tx1"/>
                          </a:solidFill>
                          <a:effectLst/>
                          <a:latin typeface="Arial" charset="0"/>
                        </a:rPr>
                        <a:t>descriptions</a:t>
                      </a:r>
                    </a:p>
                  </a:txBody>
                  <a:tcP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chemeClr val="tx1"/>
                          </a:solidFill>
                          <a:effectLst/>
                          <a:latin typeface="Arial" charset="0"/>
                        </a:rPr>
                        <a:t>images</a:t>
                      </a:r>
                    </a:p>
                  </a:txBody>
                  <a:tcP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10000"/>
                  </a:ext>
                </a:extLst>
              </a:tr>
              <a:tr h="6223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chemeClr val="tx1"/>
                          </a:solidFill>
                          <a:effectLst/>
                          <a:latin typeface="Arial" charset="0"/>
                        </a:rPr>
                        <a:t>descriptions</a:t>
                      </a:r>
                    </a:p>
                  </a:txBody>
                  <a:tcP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chemeClr val="tx1"/>
                          </a:solidFill>
                          <a:effectLst/>
                          <a:latin typeface="Arial" charset="0"/>
                        </a:rPr>
                        <a:t>Computer Graphics</a:t>
                      </a:r>
                    </a:p>
                  </a:txBody>
                  <a:tcP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10001"/>
                  </a:ext>
                </a:extLst>
              </a:tr>
              <a:tr h="623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dirty="0">
                          <a:ln>
                            <a:noFill/>
                          </a:ln>
                          <a:solidFill>
                            <a:schemeClr val="tx1"/>
                          </a:solidFill>
                          <a:effectLst/>
                          <a:latin typeface="Arial" charset="0"/>
                        </a:rPr>
                        <a:t>images</a:t>
                      </a:r>
                    </a:p>
                  </a:txBody>
                  <a:tcP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chemeClr val="tx1"/>
                          </a:solidFill>
                          <a:effectLst/>
                          <a:latin typeface="Arial" charset="0"/>
                        </a:rPr>
                        <a:t>Computer Vision</a:t>
                      </a:r>
                    </a:p>
                  </a:txBody>
                  <a:tcP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dirty="0">
                          <a:ln>
                            <a:noFill/>
                          </a:ln>
                          <a:solidFill>
                            <a:schemeClr val="tx1"/>
                          </a:solidFill>
                          <a:effectLst/>
                          <a:latin typeface="Arial" charset="0"/>
                        </a:rPr>
                        <a:t>Image Processing</a:t>
                      </a:r>
                    </a:p>
                  </a:txBody>
                  <a:tcP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Text Box 25"/>
          <p:cNvSpPr txBox="1">
            <a:spLocks noChangeArrowheads="1"/>
          </p:cNvSpPr>
          <p:nvPr/>
        </p:nvSpPr>
        <p:spPr bwMode="auto">
          <a:xfrm>
            <a:off x="5314950" y="3789363"/>
            <a:ext cx="2014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lr>
                <a:schemeClr val="accent1"/>
              </a:buClr>
              <a:buSzPct val="70000"/>
              <a:buFont typeface="Wingdings 2" panose="05020102010507070707" pitchFamily="18" charset="2"/>
              <a:buChar char=""/>
              <a:defRPr sz="3200">
                <a:solidFill>
                  <a:schemeClr val="tx1"/>
                </a:solidFill>
                <a:latin typeface="Rockwell" panose="02060603020205020403" pitchFamily="18" charset="0"/>
              </a:defRPr>
            </a:lvl1pPr>
            <a:lvl2pPr marL="742950" indent="-285750">
              <a:spcBef>
                <a:spcPts val="400"/>
              </a:spcBef>
              <a:buClr>
                <a:schemeClr val="accent2"/>
              </a:buClr>
              <a:buSzPct val="90000"/>
              <a:buChar char="•"/>
              <a:defRPr sz="2600">
                <a:solidFill>
                  <a:schemeClr val="tx1"/>
                </a:solidFill>
                <a:latin typeface="Rockwell" panose="02060603020205020403" pitchFamily="18" charset="0"/>
              </a:defRPr>
            </a:lvl2pPr>
            <a:lvl3pPr marL="1143000" indent="-228600">
              <a:spcBef>
                <a:spcPts val="400"/>
              </a:spcBef>
              <a:buClr>
                <a:srgbClr val="9BBB59"/>
              </a:buClr>
              <a:buSzPct val="100000"/>
              <a:buFont typeface="Wingdings 2" panose="05020102010507070707" pitchFamily="18" charset="2"/>
              <a:buChar char=""/>
              <a:defRPr sz="2300">
                <a:solidFill>
                  <a:schemeClr val="tx1"/>
                </a:solidFill>
                <a:latin typeface="Rockwell" panose="02060603020205020403" pitchFamily="18" charset="0"/>
              </a:defRPr>
            </a:lvl3pPr>
            <a:lvl4pPr marL="1600200" indent="-228600">
              <a:spcBef>
                <a:spcPts val="400"/>
              </a:spcBef>
              <a:buClr>
                <a:srgbClr val="9BBB59"/>
              </a:buClr>
              <a:buSzPct val="100000"/>
              <a:buFont typeface="Wingdings 2" panose="05020102010507070707" pitchFamily="18" charset="2"/>
              <a:buChar char=""/>
              <a:defRPr sz="2000">
                <a:solidFill>
                  <a:schemeClr val="tx1"/>
                </a:solidFill>
                <a:latin typeface="Rockwell" panose="02060603020205020403" pitchFamily="18" charset="0"/>
              </a:defRPr>
            </a:lvl4pPr>
            <a:lvl5pPr marL="2057400" indent="-228600">
              <a:spcBef>
                <a:spcPts val="400"/>
              </a:spcBef>
              <a:buClr>
                <a:srgbClr val="9BBB59"/>
              </a:buClr>
              <a:buSzPct val="100000"/>
              <a:buFont typeface="Wingdings 2" panose="05020102010507070707" pitchFamily="18" charset="2"/>
              <a:buChar char=""/>
              <a:defRPr sz="1900">
                <a:solidFill>
                  <a:schemeClr val="tx1"/>
                </a:solidFill>
                <a:latin typeface="Rockwell" panose="02060603020205020403" pitchFamily="18" charset="0"/>
              </a:defRPr>
            </a:lvl5pPr>
            <a:lvl6pPr marL="2514600" indent="-228600" eaLnBrk="0" fontAlgn="base" hangingPunct="0">
              <a:spcBef>
                <a:spcPts val="400"/>
              </a:spcBef>
              <a:spcAft>
                <a:spcPct val="0"/>
              </a:spcAft>
              <a:buClr>
                <a:srgbClr val="9BBB59"/>
              </a:buClr>
              <a:buSzPct val="100000"/>
              <a:buFont typeface="Wingdings 2" panose="05020102010507070707" pitchFamily="18" charset="2"/>
              <a:buChar char=""/>
              <a:defRPr sz="1900">
                <a:solidFill>
                  <a:schemeClr val="tx1"/>
                </a:solidFill>
                <a:latin typeface="Rockwell" panose="02060603020205020403" pitchFamily="18" charset="0"/>
              </a:defRPr>
            </a:lvl6pPr>
            <a:lvl7pPr marL="2971800" indent="-228600" eaLnBrk="0" fontAlgn="base" hangingPunct="0">
              <a:spcBef>
                <a:spcPts val="400"/>
              </a:spcBef>
              <a:spcAft>
                <a:spcPct val="0"/>
              </a:spcAft>
              <a:buClr>
                <a:srgbClr val="9BBB59"/>
              </a:buClr>
              <a:buSzPct val="100000"/>
              <a:buFont typeface="Wingdings 2" panose="05020102010507070707" pitchFamily="18" charset="2"/>
              <a:buChar char=""/>
              <a:defRPr sz="1900">
                <a:solidFill>
                  <a:schemeClr val="tx1"/>
                </a:solidFill>
                <a:latin typeface="Rockwell" panose="02060603020205020403" pitchFamily="18" charset="0"/>
              </a:defRPr>
            </a:lvl7pPr>
            <a:lvl8pPr marL="3429000" indent="-228600" eaLnBrk="0" fontAlgn="base" hangingPunct="0">
              <a:spcBef>
                <a:spcPts val="400"/>
              </a:spcBef>
              <a:spcAft>
                <a:spcPct val="0"/>
              </a:spcAft>
              <a:buClr>
                <a:srgbClr val="9BBB59"/>
              </a:buClr>
              <a:buSzPct val="100000"/>
              <a:buFont typeface="Wingdings 2" panose="05020102010507070707" pitchFamily="18" charset="2"/>
              <a:buChar char=""/>
              <a:defRPr sz="1900">
                <a:solidFill>
                  <a:schemeClr val="tx1"/>
                </a:solidFill>
                <a:latin typeface="Rockwell" panose="02060603020205020403" pitchFamily="18" charset="0"/>
              </a:defRPr>
            </a:lvl8pPr>
            <a:lvl9pPr marL="3886200" indent="-228600" eaLnBrk="0" fontAlgn="base" hangingPunct="0">
              <a:spcBef>
                <a:spcPts val="400"/>
              </a:spcBef>
              <a:spcAft>
                <a:spcPct val="0"/>
              </a:spcAft>
              <a:buClr>
                <a:srgbClr val="9BBB59"/>
              </a:buClr>
              <a:buSzPct val="100000"/>
              <a:buFont typeface="Wingdings 2" panose="05020102010507070707" pitchFamily="18" charset="2"/>
              <a:buChar char=""/>
              <a:defRPr sz="1900">
                <a:solidFill>
                  <a:schemeClr val="tx1"/>
                </a:solidFill>
                <a:latin typeface="Rockwell" panose="02060603020205020403" pitchFamily="18" charset="0"/>
              </a:defRPr>
            </a:lvl9pPr>
          </a:lstStyle>
          <a:p>
            <a:pPr eaLnBrk="1" hangingPunct="1">
              <a:spcBef>
                <a:spcPct val="50000"/>
              </a:spcBef>
              <a:buClrTx/>
              <a:buSzTx/>
              <a:buFontTx/>
              <a:buNone/>
            </a:pPr>
            <a:r>
              <a:rPr lang="en-US" altLang="en-US" sz="2400" b="1" dirty="0">
                <a:latin typeface="Arial" panose="020B0604020202020204" pitchFamily="34" charset="0"/>
              </a:rPr>
              <a:t>OUTPUT</a:t>
            </a:r>
          </a:p>
        </p:txBody>
      </p:sp>
      <p:sp>
        <p:nvSpPr>
          <p:cNvPr id="8" name="Text Box 26"/>
          <p:cNvSpPr txBox="1">
            <a:spLocks noChangeArrowheads="1"/>
          </p:cNvSpPr>
          <p:nvPr/>
        </p:nvSpPr>
        <p:spPr bwMode="auto">
          <a:xfrm rot="16200000">
            <a:off x="-434975" y="4856163"/>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lr>
                <a:schemeClr val="accent1"/>
              </a:buClr>
              <a:buSzPct val="70000"/>
              <a:buFont typeface="Wingdings 2" panose="05020102010507070707" pitchFamily="18" charset="2"/>
              <a:buChar char=""/>
              <a:defRPr sz="3200">
                <a:solidFill>
                  <a:schemeClr val="tx1"/>
                </a:solidFill>
                <a:latin typeface="Rockwell" panose="02060603020205020403" pitchFamily="18" charset="0"/>
              </a:defRPr>
            </a:lvl1pPr>
            <a:lvl2pPr marL="742950" indent="-285750">
              <a:spcBef>
                <a:spcPts val="400"/>
              </a:spcBef>
              <a:buClr>
                <a:schemeClr val="accent2"/>
              </a:buClr>
              <a:buSzPct val="90000"/>
              <a:buChar char="•"/>
              <a:defRPr sz="2600">
                <a:solidFill>
                  <a:schemeClr val="tx1"/>
                </a:solidFill>
                <a:latin typeface="Rockwell" panose="02060603020205020403" pitchFamily="18" charset="0"/>
              </a:defRPr>
            </a:lvl2pPr>
            <a:lvl3pPr marL="1143000" indent="-228600">
              <a:spcBef>
                <a:spcPts val="400"/>
              </a:spcBef>
              <a:buClr>
                <a:srgbClr val="9BBB59"/>
              </a:buClr>
              <a:buSzPct val="100000"/>
              <a:buFont typeface="Wingdings 2" panose="05020102010507070707" pitchFamily="18" charset="2"/>
              <a:buChar char=""/>
              <a:defRPr sz="2300">
                <a:solidFill>
                  <a:schemeClr val="tx1"/>
                </a:solidFill>
                <a:latin typeface="Rockwell" panose="02060603020205020403" pitchFamily="18" charset="0"/>
              </a:defRPr>
            </a:lvl3pPr>
            <a:lvl4pPr marL="1600200" indent="-228600">
              <a:spcBef>
                <a:spcPts val="400"/>
              </a:spcBef>
              <a:buClr>
                <a:srgbClr val="9BBB59"/>
              </a:buClr>
              <a:buSzPct val="100000"/>
              <a:buFont typeface="Wingdings 2" panose="05020102010507070707" pitchFamily="18" charset="2"/>
              <a:buChar char=""/>
              <a:defRPr sz="2000">
                <a:solidFill>
                  <a:schemeClr val="tx1"/>
                </a:solidFill>
                <a:latin typeface="Rockwell" panose="02060603020205020403" pitchFamily="18" charset="0"/>
              </a:defRPr>
            </a:lvl4pPr>
            <a:lvl5pPr marL="2057400" indent="-228600">
              <a:spcBef>
                <a:spcPts val="400"/>
              </a:spcBef>
              <a:buClr>
                <a:srgbClr val="9BBB59"/>
              </a:buClr>
              <a:buSzPct val="100000"/>
              <a:buFont typeface="Wingdings 2" panose="05020102010507070707" pitchFamily="18" charset="2"/>
              <a:buChar char=""/>
              <a:defRPr sz="1900">
                <a:solidFill>
                  <a:schemeClr val="tx1"/>
                </a:solidFill>
                <a:latin typeface="Rockwell" panose="02060603020205020403" pitchFamily="18" charset="0"/>
              </a:defRPr>
            </a:lvl5pPr>
            <a:lvl6pPr marL="2514600" indent="-228600" eaLnBrk="0" fontAlgn="base" hangingPunct="0">
              <a:spcBef>
                <a:spcPts val="400"/>
              </a:spcBef>
              <a:spcAft>
                <a:spcPct val="0"/>
              </a:spcAft>
              <a:buClr>
                <a:srgbClr val="9BBB59"/>
              </a:buClr>
              <a:buSzPct val="100000"/>
              <a:buFont typeface="Wingdings 2" panose="05020102010507070707" pitchFamily="18" charset="2"/>
              <a:buChar char=""/>
              <a:defRPr sz="1900">
                <a:solidFill>
                  <a:schemeClr val="tx1"/>
                </a:solidFill>
                <a:latin typeface="Rockwell" panose="02060603020205020403" pitchFamily="18" charset="0"/>
              </a:defRPr>
            </a:lvl6pPr>
            <a:lvl7pPr marL="2971800" indent="-228600" eaLnBrk="0" fontAlgn="base" hangingPunct="0">
              <a:spcBef>
                <a:spcPts val="400"/>
              </a:spcBef>
              <a:spcAft>
                <a:spcPct val="0"/>
              </a:spcAft>
              <a:buClr>
                <a:srgbClr val="9BBB59"/>
              </a:buClr>
              <a:buSzPct val="100000"/>
              <a:buFont typeface="Wingdings 2" panose="05020102010507070707" pitchFamily="18" charset="2"/>
              <a:buChar char=""/>
              <a:defRPr sz="1900">
                <a:solidFill>
                  <a:schemeClr val="tx1"/>
                </a:solidFill>
                <a:latin typeface="Rockwell" panose="02060603020205020403" pitchFamily="18" charset="0"/>
              </a:defRPr>
            </a:lvl7pPr>
            <a:lvl8pPr marL="3429000" indent="-228600" eaLnBrk="0" fontAlgn="base" hangingPunct="0">
              <a:spcBef>
                <a:spcPts val="400"/>
              </a:spcBef>
              <a:spcAft>
                <a:spcPct val="0"/>
              </a:spcAft>
              <a:buClr>
                <a:srgbClr val="9BBB59"/>
              </a:buClr>
              <a:buSzPct val="100000"/>
              <a:buFont typeface="Wingdings 2" panose="05020102010507070707" pitchFamily="18" charset="2"/>
              <a:buChar char=""/>
              <a:defRPr sz="1900">
                <a:solidFill>
                  <a:schemeClr val="tx1"/>
                </a:solidFill>
                <a:latin typeface="Rockwell" panose="02060603020205020403" pitchFamily="18" charset="0"/>
              </a:defRPr>
            </a:lvl8pPr>
            <a:lvl9pPr marL="3886200" indent="-228600" eaLnBrk="0" fontAlgn="base" hangingPunct="0">
              <a:spcBef>
                <a:spcPts val="400"/>
              </a:spcBef>
              <a:spcAft>
                <a:spcPct val="0"/>
              </a:spcAft>
              <a:buClr>
                <a:srgbClr val="9BBB59"/>
              </a:buClr>
              <a:buSzPct val="100000"/>
              <a:buFont typeface="Wingdings 2" panose="05020102010507070707" pitchFamily="18" charset="2"/>
              <a:buChar char=""/>
              <a:defRPr sz="1900">
                <a:solidFill>
                  <a:schemeClr val="tx1"/>
                </a:solidFill>
                <a:latin typeface="Rockwell" panose="02060603020205020403" pitchFamily="18" charset="0"/>
              </a:defRPr>
            </a:lvl9pPr>
          </a:lstStyle>
          <a:p>
            <a:pPr eaLnBrk="1" hangingPunct="1">
              <a:spcBef>
                <a:spcPct val="50000"/>
              </a:spcBef>
              <a:buClrTx/>
              <a:buSzTx/>
              <a:buFontTx/>
              <a:buNone/>
            </a:pPr>
            <a:r>
              <a:rPr lang="en-US" altLang="en-US" sz="2400" b="1">
                <a:latin typeface="Arial" panose="020B0604020202020204" pitchFamily="34" charset="0"/>
              </a:rPr>
              <a:t>INPUT</a:t>
            </a:r>
          </a:p>
        </p:txBody>
      </p:sp>
    </p:spTree>
    <p:extLst>
      <p:ext uri="{BB962C8B-B14F-4D97-AF65-F5344CB8AC3E}">
        <p14:creationId xmlns:p14="http://schemas.microsoft.com/office/powerpoint/2010/main" val="1772838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2FCB-C837-46C1-B49F-803654695C56}"/>
              </a:ext>
            </a:extLst>
          </p:cNvPr>
          <p:cNvSpPr>
            <a:spLocks noGrp="1"/>
          </p:cNvSpPr>
          <p:nvPr>
            <p:ph type="title"/>
          </p:nvPr>
        </p:nvSpPr>
        <p:spPr/>
        <p:txBody>
          <a:bodyPr/>
          <a:lstStyle/>
          <a:p>
            <a:r>
              <a:rPr lang="en-US" dirty="0"/>
              <a:t>What is Computer Graphics?</a:t>
            </a:r>
            <a:endParaRPr lang="en-NZ" dirty="0"/>
          </a:p>
        </p:txBody>
      </p:sp>
      <p:sp>
        <p:nvSpPr>
          <p:cNvPr id="3" name="Content Placeholder 2">
            <a:extLst>
              <a:ext uri="{FF2B5EF4-FFF2-40B4-BE49-F238E27FC236}">
                <a16:creationId xmlns:a16="http://schemas.microsoft.com/office/drawing/2014/main" id="{033BB4F1-CE63-4C36-AEDD-994F5C811A72}"/>
              </a:ext>
            </a:extLst>
          </p:cNvPr>
          <p:cNvSpPr>
            <a:spLocks noGrp="1"/>
          </p:cNvSpPr>
          <p:nvPr>
            <p:ph idx="1"/>
          </p:nvPr>
        </p:nvSpPr>
        <p:spPr/>
        <p:txBody>
          <a:bodyPr/>
          <a:lstStyle/>
          <a:p>
            <a:r>
              <a:rPr lang="en-US" dirty="0"/>
              <a:t>The art of making the computer draw a picture</a:t>
            </a:r>
          </a:p>
          <a:p>
            <a:r>
              <a:rPr lang="en-US" dirty="0"/>
              <a:t>Sometimes making the computer draw a lot of pictures very quickly.</a:t>
            </a:r>
          </a:p>
          <a:p>
            <a:endParaRPr lang="en-US" dirty="0"/>
          </a:p>
          <a:p>
            <a:r>
              <a:rPr lang="en-US" dirty="0"/>
              <a:t>We also are interested in the representation and management of the data used to generate these pictures.</a:t>
            </a:r>
            <a:endParaRPr lang="en-NZ" dirty="0"/>
          </a:p>
        </p:txBody>
      </p:sp>
      <p:sp>
        <p:nvSpPr>
          <p:cNvPr id="4" name="Slide Number Placeholder 3">
            <a:extLst>
              <a:ext uri="{FF2B5EF4-FFF2-40B4-BE49-F238E27FC236}">
                <a16:creationId xmlns:a16="http://schemas.microsoft.com/office/drawing/2014/main" id="{30841DEB-F8F9-41D1-B546-F4C6A0F94818}"/>
              </a:ext>
            </a:extLst>
          </p:cNvPr>
          <p:cNvSpPr>
            <a:spLocks noGrp="1"/>
          </p:cNvSpPr>
          <p:nvPr>
            <p:ph type="sldNum" sz="quarter" idx="11"/>
          </p:nvPr>
        </p:nvSpPr>
        <p:spPr/>
        <p:txBody>
          <a:bodyPr/>
          <a:lstStyle/>
          <a:p>
            <a:pPr>
              <a:defRPr/>
            </a:pPr>
            <a:fld id="{7C3CCC27-D7DF-482E-A03B-5C99F5339604}" type="slidenum">
              <a:rPr lang="en-NZ" altLang="zh-TW" smtClean="0"/>
              <a:pPr>
                <a:defRPr/>
              </a:pPr>
              <a:t>23</a:t>
            </a:fld>
            <a:endParaRPr lang="en-NZ" altLang="zh-TW"/>
          </a:p>
        </p:txBody>
      </p:sp>
    </p:spTree>
    <p:extLst>
      <p:ext uri="{BB962C8B-B14F-4D97-AF65-F5344CB8AC3E}">
        <p14:creationId xmlns:p14="http://schemas.microsoft.com/office/powerpoint/2010/main" val="3528859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Applications: Movies/TV</a:t>
            </a:r>
          </a:p>
        </p:txBody>
      </p:sp>
      <p:sp>
        <p:nvSpPr>
          <p:cNvPr id="3" name="Content Placeholder 2"/>
          <p:cNvSpPr>
            <a:spLocks noGrp="1"/>
          </p:cNvSpPr>
          <p:nvPr>
            <p:ph idx="1"/>
          </p:nvPr>
        </p:nvSpPr>
        <p:spPr/>
        <p:txBody>
          <a:bodyPr/>
          <a:lstStyle/>
          <a:p>
            <a:pPr marL="457200" lvl="1" indent="0">
              <a:buNone/>
            </a:pPr>
            <a:endParaRPr lang="en-NZ" sz="1600" dirty="0">
              <a:hlinkClick r:id="rId2"/>
            </a:endParaRPr>
          </a:p>
          <a:p>
            <a:pPr marL="457200" lvl="1" indent="0">
              <a:buNone/>
            </a:pPr>
            <a:endParaRPr lang="en-NZ" sz="1600" dirty="0">
              <a:hlinkClick r:id="rId2"/>
            </a:endParaRPr>
          </a:p>
        </p:txBody>
      </p:sp>
      <p:sp>
        <p:nvSpPr>
          <p:cNvPr id="4" name="Slide Number Placeholder 3"/>
          <p:cNvSpPr>
            <a:spLocks noGrp="1"/>
          </p:cNvSpPr>
          <p:nvPr>
            <p:ph type="sldNum" sz="quarter" idx="11"/>
          </p:nvPr>
        </p:nvSpPr>
        <p:spPr/>
        <p:txBody>
          <a:bodyPr/>
          <a:lstStyle/>
          <a:p>
            <a:pPr>
              <a:defRPr/>
            </a:pPr>
            <a:fld id="{7C3CCC27-D7DF-482E-A03B-5C99F5339604}" type="slidenum">
              <a:rPr lang="en-NZ" altLang="zh-TW" smtClean="0"/>
              <a:pPr>
                <a:defRPr/>
              </a:pPr>
              <a:t>24</a:t>
            </a:fld>
            <a:endParaRPr lang="en-NZ" altLang="zh-TW"/>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270000"/>
            <a:ext cx="8515350" cy="5384520"/>
          </a:xfrm>
          <a:prstGeom prst="rect">
            <a:avLst/>
          </a:prstGeom>
        </p:spPr>
      </p:pic>
    </p:spTree>
    <p:extLst>
      <p:ext uri="{BB962C8B-B14F-4D97-AF65-F5344CB8AC3E}">
        <p14:creationId xmlns:p14="http://schemas.microsoft.com/office/powerpoint/2010/main" val="2757398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auto">
          <a:xfrm>
            <a:off x="495300" y="457200"/>
            <a:ext cx="8915400" cy="711200"/>
          </a:xfrm>
          <a:prstGeom prst="rect">
            <a:avLst/>
          </a:prstGeom>
          <a:noFill/>
          <a:ln>
            <a:noFill/>
          </a:ln>
        </p:spPr>
        <p:txBody>
          <a:bodyPr wrap="square" anchor="ctr">
            <a:normAutofit/>
          </a:bodyPr>
          <a:lstStyle/>
          <a:p>
            <a:pPr>
              <a:lnSpc>
                <a:spcPct val="90000"/>
              </a:lnSpc>
            </a:pPr>
            <a:r>
              <a:rPr lang="en-NZ" dirty="0"/>
              <a:t>Applications: Video Games</a:t>
            </a:r>
            <a:endParaRPr lang="en-NZ"/>
          </a:p>
        </p:txBody>
      </p:sp>
      <p:pic>
        <p:nvPicPr>
          <p:cNvPr id="16" name="Content Placeholder 15" descr="A view of a city&#10;&#10;Description automatically generated">
            <a:extLst>
              <a:ext uri="{FF2B5EF4-FFF2-40B4-BE49-F238E27FC236}">
                <a16:creationId xmlns:a16="http://schemas.microsoft.com/office/drawing/2014/main" id="{6B282C14-BE84-4C52-8953-A0230BEC8A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093" r="-1" b="3512"/>
          <a:stretch/>
        </p:blipFill>
        <p:spPr>
          <a:xfrm>
            <a:off x="279400" y="1270000"/>
            <a:ext cx="9334500" cy="5143500"/>
          </a:xfrm>
          <a:prstGeom prst="rect">
            <a:avLst/>
          </a:prstGeom>
          <a:noFill/>
        </p:spPr>
      </p:pic>
      <p:sp>
        <p:nvSpPr>
          <p:cNvPr id="4" name="Slide Number Placeholder 3"/>
          <p:cNvSpPr>
            <a:spLocks noGrp="1"/>
          </p:cNvSpPr>
          <p:nvPr>
            <p:ph type="sldNum" sz="quarter" idx="11"/>
          </p:nvPr>
        </p:nvSpPr>
        <p:spPr bwMode="auto">
          <a:xfrm>
            <a:off x="7099300" y="6248400"/>
            <a:ext cx="2311400" cy="457200"/>
          </a:xfrm>
          <a:prstGeom prst="rect">
            <a:avLst/>
          </a:prstGeom>
          <a:noFill/>
          <a:ln w="9525">
            <a:noFill/>
            <a:miter lim="800000"/>
            <a:headEnd/>
            <a:tailEnd/>
          </a:ln>
          <a:effectLst/>
        </p:spPr>
        <p:txBody>
          <a:bodyPr wrap="square" anchor="b">
            <a:normAutofit/>
          </a:bodyPr>
          <a:lstStyle/>
          <a:p>
            <a:pPr>
              <a:spcAft>
                <a:spcPts val="600"/>
              </a:spcAft>
              <a:defRPr/>
            </a:pPr>
            <a:fld id="{7C3CCC27-D7DF-482E-A03B-5C99F5339604}" type="slidenum">
              <a:rPr lang="en-NZ" altLang="zh-TW" smtClean="0"/>
              <a:pPr>
                <a:spcAft>
                  <a:spcPts val="600"/>
                </a:spcAft>
                <a:defRPr/>
              </a:pPr>
              <a:t>25</a:t>
            </a:fld>
            <a:endParaRPr lang="en-NZ" altLang="zh-TW"/>
          </a:p>
        </p:txBody>
      </p:sp>
    </p:spTree>
    <p:extLst>
      <p:ext uri="{BB962C8B-B14F-4D97-AF65-F5344CB8AC3E}">
        <p14:creationId xmlns:p14="http://schemas.microsoft.com/office/powerpoint/2010/main" val="2462304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Applications: VR &amp; AR</a:t>
            </a:r>
          </a:p>
        </p:txBody>
      </p:sp>
      <p:sp>
        <p:nvSpPr>
          <p:cNvPr id="4" name="Slide Number Placeholder 3"/>
          <p:cNvSpPr>
            <a:spLocks noGrp="1"/>
          </p:cNvSpPr>
          <p:nvPr>
            <p:ph type="sldNum" sz="quarter" idx="11"/>
          </p:nvPr>
        </p:nvSpPr>
        <p:spPr/>
        <p:txBody>
          <a:bodyPr/>
          <a:lstStyle/>
          <a:p>
            <a:pPr>
              <a:defRPr/>
            </a:pPr>
            <a:fld id="{7C3CCC27-D7DF-482E-A03B-5C99F5339604}" type="slidenum">
              <a:rPr lang="en-NZ" altLang="zh-TW" smtClean="0"/>
              <a:pPr>
                <a:defRPr/>
              </a:pPr>
              <a:t>26</a:t>
            </a:fld>
            <a:endParaRPr lang="en-NZ" altLang="zh-TW"/>
          </a:p>
        </p:txBody>
      </p:sp>
      <p:pic>
        <p:nvPicPr>
          <p:cNvPr id="5" name="Picture 4">
            <a:extLst>
              <a:ext uri="{FF2B5EF4-FFF2-40B4-BE49-F238E27FC236}">
                <a16:creationId xmlns:a16="http://schemas.microsoft.com/office/drawing/2014/main" id="{42052D31-6825-4866-BF9D-5FDB0D9C44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3942" y="4405313"/>
            <a:ext cx="2487613" cy="184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427F3841-4E86-425A-B9B6-E4D54D40D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329" y="4382690"/>
            <a:ext cx="2487613" cy="1865710"/>
          </a:xfrm>
          <a:prstGeom prst="rect">
            <a:avLst/>
          </a:prstGeom>
        </p:spPr>
      </p:pic>
      <p:pic>
        <p:nvPicPr>
          <p:cNvPr id="9" name="Picture 8">
            <a:extLst>
              <a:ext uri="{FF2B5EF4-FFF2-40B4-BE49-F238E27FC236}">
                <a16:creationId xmlns:a16="http://schemas.microsoft.com/office/drawing/2014/main" id="{D48C8E7E-EBD1-4FA6-A858-F68A9804FD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076" y="4382690"/>
            <a:ext cx="3601253" cy="1865710"/>
          </a:xfrm>
          <a:prstGeom prst="rect">
            <a:avLst/>
          </a:prstGeom>
        </p:spPr>
      </p:pic>
      <p:pic>
        <p:nvPicPr>
          <p:cNvPr id="11" name="Picture 10">
            <a:extLst>
              <a:ext uri="{FF2B5EF4-FFF2-40B4-BE49-F238E27FC236}">
                <a16:creationId xmlns:a16="http://schemas.microsoft.com/office/drawing/2014/main" id="{BD13E388-36F8-446E-A22D-C883A7ECB0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9867" y="1936547"/>
            <a:ext cx="3627776" cy="2176666"/>
          </a:xfrm>
          <a:prstGeom prst="rect">
            <a:avLst/>
          </a:prstGeom>
        </p:spPr>
      </p:pic>
      <p:pic>
        <p:nvPicPr>
          <p:cNvPr id="13" name="Picture 12">
            <a:extLst>
              <a:ext uri="{FF2B5EF4-FFF2-40B4-BE49-F238E27FC236}">
                <a16:creationId xmlns:a16="http://schemas.microsoft.com/office/drawing/2014/main" id="{C588A757-0C10-46F3-8525-C935236F00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71152" y="1904450"/>
            <a:ext cx="3071811" cy="2176666"/>
          </a:xfrm>
          <a:prstGeom prst="rect">
            <a:avLst/>
          </a:prstGeom>
        </p:spPr>
      </p:pic>
    </p:spTree>
    <p:extLst>
      <p:ext uri="{BB962C8B-B14F-4D97-AF65-F5344CB8AC3E}">
        <p14:creationId xmlns:p14="http://schemas.microsoft.com/office/powerpoint/2010/main" val="4022467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Applications: Visualization</a:t>
            </a:r>
          </a:p>
        </p:txBody>
      </p:sp>
      <p:sp>
        <p:nvSpPr>
          <p:cNvPr id="4" name="Slide Number Placeholder 3"/>
          <p:cNvSpPr>
            <a:spLocks noGrp="1"/>
          </p:cNvSpPr>
          <p:nvPr>
            <p:ph type="sldNum" sz="quarter" idx="11"/>
          </p:nvPr>
        </p:nvSpPr>
        <p:spPr/>
        <p:txBody>
          <a:bodyPr/>
          <a:lstStyle/>
          <a:p>
            <a:pPr>
              <a:defRPr/>
            </a:pPr>
            <a:fld id="{7C3CCC27-D7DF-482E-A03B-5C99F5339604}" type="slidenum">
              <a:rPr lang="en-NZ" altLang="zh-TW" smtClean="0"/>
              <a:pPr>
                <a:defRPr/>
              </a:pPr>
              <a:t>27</a:t>
            </a:fld>
            <a:endParaRPr lang="en-NZ" altLang="zh-TW"/>
          </a:p>
        </p:txBody>
      </p:sp>
      <p:pic>
        <p:nvPicPr>
          <p:cNvPr id="5" name="Picture 4">
            <a:extLst>
              <a:ext uri="{FF2B5EF4-FFF2-40B4-BE49-F238E27FC236}">
                <a16:creationId xmlns:a16="http://schemas.microsoft.com/office/drawing/2014/main" id="{A29F9082-C64C-4B27-949E-8E1533029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156" y="1428145"/>
            <a:ext cx="2451100"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013E038-BA4B-452F-B992-137C1CCEE626}"/>
              </a:ext>
            </a:extLst>
          </p:cNvPr>
          <p:cNvPicPr>
            <a:picLocks noChangeAspect="1" noChangeArrowheads="1"/>
          </p:cNvPicPr>
          <p:nvPr/>
        </p:nvPicPr>
        <p:blipFill>
          <a:blip r:embed="rId4">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5431345" y="1471612"/>
            <a:ext cx="2189163"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8FC58A51-EF7D-49C2-8C59-0ACC4BF51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00" y="4359275"/>
            <a:ext cx="2668587"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372DC83B-C8CF-4EDF-8905-4C4BA4AE84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5437" y="4373562"/>
            <a:ext cx="1635125" cy="203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F119BDF4-3259-4FB1-B5C4-DC77CD34B4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9847" y="4359275"/>
            <a:ext cx="201295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9526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Applications: 3D Content Creation</a:t>
            </a:r>
          </a:p>
        </p:txBody>
      </p:sp>
      <p:sp>
        <p:nvSpPr>
          <p:cNvPr id="4" name="Slide Number Placeholder 3"/>
          <p:cNvSpPr>
            <a:spLocks noGrp="1"/>
          </p:cNvSpPr>
          <p:nvPr>
            <p:ph type="sldNum" sz="quarter" idx="11"/>
          </p:nvPr>
        </p:nvSpPr>
        <p:spPr>
          <a:xfrm>
            <a:off x="7099300" y="6236208"/>
            <a:ext cx="2311400" cy="457200"/>
          </a:xfrm>
        </p:spPr>
        <p:txBody>
          <a:bodyPr/>
          <a:lstStyle/>
          <a:p>
            <a:pPr>
              <a:defRPr/>
            </a:pPr>
            <a:fld id="{7C3CCC27-D7DF-482E-A03B-5C99F5339604}" type="slidenum">
              <a:rPr lang="en-NZ" altLang="zh-TW" smtClean="0"/>
              <a:pPr>
                <a:defRPr/>
              </a:pPr>
              <a:t>28</a:t>
            </a:fld>
            <a:endParaRPr lang="en-NZ" altLang="zh-TW"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166" y="3940582"/>
            <a:ext cx="3556980" cy="20008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0906" y="3730775"/>
            <a:ext cx="4625083" cy="2234415"/>
          </a:xfrm>
          <a:prstGeom prst="rect">
            <a:avLst/>
          </a:prstGeom>
        </p:spPr>
      </p:pic>
      <p:pic>
        <p:nvPicPr>
          <p:cNvPr id="8" name="Picture 7" descr="E:\Justin\Owl_InputImages.png">
            <a:extLst>
              <a:ext uri="{FF2B5EF4-FFF2-40B4-BE49-F238E27FC236}">
                <a16:creationId xmlns:a16="http://schemas.microsoft.com/office/drawing/2014/main" id="{211F32E8-95D1-480A-9016-F51C497AC8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 y="1845507"/>
            <a:ext cx="2505099" cy="188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E:\Justin\Owl.png">
            <a:extLst>
              <a:ext uri="{FF2B5EF4-FFF2-40B4-BE49-F238E27FC236}">
                <a16:creationId xmlns:a16="http://schemas.microsoft.com/office/drawing/2014/main" id="{B96ACE8A-0D91-4373-8F82-9B60C7069A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8711" y="1843705"/>
            <a:ext cx="1215251" cy="251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Users\hngu039\Desktop\Untitled.png">
            <a:extLst>
              <a:ext uri="{FF2B5EF4-FFF2-40B4-BE49-F238E27FC236}">
                <a16:creationId xmlns:a16="http://schemas.microsoft.com/office/drawing/2014/main" id="{069A6E5C-6440-474C-8C7C-06440A00E1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706" y="2425479"/>
            <a:ext cx="463857" cy="44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A picture containing bird&#10;&#10;Description automatically generated">
            <a:extLst>
              <a:ext uri="{FF2B5EF4-FFF2-40B4-BE49-F238E27FC236}">
                <a16:creationId xmlns:a16="http://schemas.microsoft.com/office/drawing/2014/main" id="{D893012A-9E44-47AD-BBC8-CEAAFD0F0D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2738" y="1961648"/>
            <a:ext cx="1651184" cy="1651184"/>
          </a:xfrm>
          <a:prstGeom prst="rect">
            <a:avLst/>
          </a:prstGeom>
        </p:spPr>
      </p:pic>
      <p:pic>
        <p:nvPicPr>
          <p:cNvPr id="14" name="Picture 13" descr="A close up of an animal&#10;&#10;Description automatically generated">
            <a:extLst>
              <a:ext uri="{FF2B5EF4-FFF2-40B4-BE49-F238E27FC236}">
                <a16:creationId xmlns:a16="http://schemas.microsoft.com/office/drawing/2014/main" id="{99D22094-75B5-4AFC-8850-FCC3007277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5172" y="2106824"/>
            <a:ext cx="2036064" cy="1527048"/>
          </a:xfrm>
          <a:prstGeom prst="rect">
            <a:avLst/>
          </a:prstGeom>
        </p:spPr>
      </p:pic>
      <p:pic>
        <p:nvPicPr>
          <p:cNvPr id="15" name="Picture 14" descr="C:\Users\hngu039\Desktop\Untitled.png">
            <a:extLst>
              <a:ext uri="{FF2B5EF4-FFF2-40B4-BE49-F238E27FC236}">
                <a16:creationId xmlns:a16="http://schemas.microsoft.com/office/drawing/2014/main" id="{C224208E-ED49-4CFE-A4E0-920921BF7E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7371" y="2544838"/>
            <a:ext cx="463857" cy="44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842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My Research Areas</a:t>
            </a:r>
          </a:p>
        </p:txBody>
      </p:sp>
      <p:sp>
        <p:nvSpPr>
          <p:cNvPr id="3" name="Content Placeholder 2"/>
          <p:cNvSpPr>
            <a:spLocks noGrp="1"/>
          </p:cNvSpPr>
          <p:nvPr>
            <p:ph idx="1"/>
          </p:nvPr>
        </p:nvSpPr>
        <p:spPr/>
        <p:txBody>
          <a:bodyPr/>
          <a:lstStyle/>
          <a:p>
            <a:r>
              <a:rPr lang="en-NZ" dirty="0"/>
              <a:t>VR &amp; AR</a:t>
            </a:r>
          </a:p>
          <a:p>
            <a:pPr lvl="1"/>
            <a:r>
              <a:rPr lang="en-NZ" dirty="0"/>
              <a:t>Motor learning, education, cognitive screening, motion tracked VR</a:t>
            </a:r>
          </a:p>
          <a:p>
            <a:r>
              <a:rPr lang="en-NZ" dirty="0"/>
              <a:t>Games and game technology</a:t>
            </a:r>
          </a:p>
          <a:p>
            <a:pPr lvl="1"/>
            <a:r>
              <a:rPr lang="en-NZ" dirty="0"/>
              <a:t>Serious games for health and education</a:t>
            </a:r>
          </a:p>
          <a:p>
            <a:r>
              <a:rPr lang="en-NZ" dirty="0"/>
              <a:t>3D Content Creation</a:t>
            </a:r>
          </a:p>
          <a:p>
            <a:pPr lvl="1"/>
            <a:r>
              <a:rPr lang="en-NZ" dirty="0"/>
              <a:t>Procedural content generation, simulation, artist tools</a:t>
            </a:r>
          </a:p>
          <a:p>
            <a:r>
              <a:rPr lang="en-NZ" dirty="0"/>
              <a:t>If you’re interested in a postgraduate project in any of these areas, come talk to me.</a:t>
            </a:r>
          </a:p>
        </p:txBody>
      </p:sp>
      <p:sp>
        <p:nvSpPr>
          <p:cNvPr id="4" name="Slide Number Placeholder 3"/>
          <p:cNvSpPr>
            <a:spLocks noGrp="1"/>
          </p:cNvSpPr>
          <p:nvPr>
            <p:ph type="sldNum" sz="quarter" idx="11"/>
          </p:nvPr>
        </p:nvSpPr>
        <p:spPr/>
        <p:txBody>
          <a:bodyPr/>
          <a:lstStyle/>
          <a:p>
            <a:pPr>
              <a:defRPr/>
            </a:pPr>
            <a:fld id="{7C3CCC27-D7DF-482E-A03B-5C99F5339604}" type="slidenum">
              <a:rPr lang="en-NZ" altLang="zh-TW" smtClean="0"/>
              <a:pPr>
                <a:defRPr/>
              </a:pPr>
              <a:t>29</a:t>
            </a:fld>
            <a:endParaRPr lang="en-NZ" altLang="zh-TW" dirty="0"/>
          </a:p>
        </p:txBody>
      </p:sp>
    </p:spTree>
    <p:extLst>
      <p:ext uri="{BB962C8B-B14F-4D97-AF65-F5344CB8AC3E}">
        <p14:creationId xmlns:p14="http://schemas.microsoft.com/office/powerpoint/2010/main" val="285211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932E-D06D-4857-B59F-012BDFDA5F0F}"/>
              </a:ext>
            </a:extLst>
          </p:cNvPr>
          <p:cNvSpPr>
            <a:spLocks noGrp="1"/>
          </p:cNvSpPr>
          <p:nvPr>
            <p:ph type="title"/>
          </p:nvPr>
        </p:nvSpPr>
        <p:spPr/>
        <p:txBody>
          <a:bodyPr/>
          <a:lstStyle/>
          <a:p>
            <a:r>
              <a:rPr lang="en-US" dirty="0"/>
              <a:t>Lecturers</a:t>
            </a:r>
            <a:endParaRPr lang="en-NZ" dirty="0"/>
          </a:p>
        </p:txBody>
      </p:sp>
      <p:sp>
        <p:nvSpPr>
          <p:cNvPr id="3" name="Content Placeholder 2">
            <a:extLst>
              <a:ext uri="{FF2B5EF4-FFF2-40B4-BE49-F238E27FC236}">
                <a16:creationId xmlns:a16="http://schemas.microsoft.com/office/drawing/2014/main" id="{74D42CD9-521F-4E24-96A3-7194CF8A7CE4}"/>
              </a:ext>
            </a:extLst>
          </p:cNvPr>
          <p:cNvSpPr>
            <a:spLocks noGrp="1"/>
          </p:cNvSpPr>
          <p:nvPr>
            <p:ph idx="1"/>
          </p:nvPr>
        </p:nvSpPr>
        <p:spPr/>
        <p:txBody>
          <a:bodyPr/>
          <a:lstStyle/>
          <a:p>
            <a:r>
              <a:rPr lang="en-US" sz="2400" dirty="0"/>
              <a:t>Dr. Alex Shaw (Weeks 1-4)</a:t>
            </a:r>
          </a:p>
          <a:p>
            <a:pPr lvl="1"/>
            <a:r>
              <a:rPr lang="en-US" sz="2000" dirty="0">
                <a:hlinkClick r:id="rId2"/>
              </a:rPr>
              <a:t>l.shaw@auckland.ac.nz</a:t>
            </a:r>
            <a:endParaRPr lang="en-US" sz="2000" dirty="0"/>
          </a:p>
          <a:p>
            <a:pPr lvl="1"/>
            <a:r>
              <a:rPr lang="en-US" sz="2000" dirty="0"/>
              <a:t>Office: 303-528</a:t>
            </a:r>
          </a:p>
          <a:p>
            <a:pPr lvl="1"/>
            <a:r>
              <a:rPr lang="en-US" sz="2000" dirty="0"/>
              <a:t>Office hours: Open door policy or arrange meeting by email.</a:t>
            </a:r>
          </a:p>
          <a:p>
            <a:r>
              <a:rPr lang="en-US" sz="2400" dirty="0"/>
              <a:t>Dr. Burkhard </a:t>
            </a:r>
            <a:r>
              <a:rPr lang="en-US" sz="2400" dirty="0" err="1"/>
              <a:t>Wuensche</a:t>
            </a:r>
            <a:r>
              <a:rPr lang="en-US" sz="2400" dirty="0"/>
              <a:t> (Weeks 5-8)</a:t>
            </a:r>
          </a:p>
          <a:p>
            <a:pPr lvl="1"/>
            <a:r>
              <a:rPr lang="en-US" sz="2000" dirty="0">
                <a:hlinkClick r:id="rId3"/>
              </a:rPr>
              <a:t>burkhard@cs.auckland.ac.nz</a:t>
            </a:r>
            <a:endParaRPr lang="en-US" sz="2000" dirty="0"/>
          </a:p>
          <a:p>
            <a:pPr lvl="1"/>
            <a:r>
              <a:rPr lang="en-US" sz="2000" dirty="0"/>
              <a:t>Office: 303-529</a:t>
            </a:r>
          </a:p>
          <a:p>
            <a:pPr lvl="1"/>
            <a:r>
              <a:rPr lang="en-US" sz="2000" dirty="0"/>
              <a:t>Office hours: Open door policy or arrange meeting by email.</a:t>
            </a:r>
          </a:p>
          <a:p>
            <a:r>
              <a:rPr lang="en-US" sz="2400" dirty="0"/>
              <a:t>Dr. Martin </a:t>
            </a:r>
            <a:r>
              <a:rPr lang="en-US" sz="2400" dirty="0" err="1"/>
              <a:t>Urschler</a:t>
            </a:r>
            <a:r>
              <a:rPr lang="en-US" sz="2400" dirty="0"/>
              <a:t> (Weeks 9-12)</a:t>
            </a:r>
          </a:p>
          <a:p>
            <a:pPr lvl="1"/>
            <a:r>
              <a:rPr lang="en-US" sz="2000" dirty="0">
                <a:hlinkClick r:id="rId4"/>
              </a:rPr>
              <a:t>martin.urschler@auckland.ac.nz</a:t>
            </a:r>
            <a:endParaRPr lang="en-US" sz="2000" dirty="0"/>
          </a:p>
          <a:p>
            <a:pPr lvl="1"/>
            <a:r>
              <a:rPr lang="en-US" sz="2000" dirty="0"/>
              <a:t>Office: 303-421</a:t>
            </a:r>
          </a:p>
          <a:p>
            <a:pPr lvl="1"/>
            <a:r>
              <a:rPr lang="en-US" sz="2000" dirty="0"/>
              <a:t>Office hours: Open door policy or arrange meeting </a:t>
            </a:r>
            <a:r>
              <a:rPr lang="en-US" sz="2000"/>
              <a:t>by email.</a:t>
            </a:r>
            <a:endParaRPr lang="en-NZ" sz="2000" dirty="0"/>
          </a:p>
        </p:txBody>
      </p:sp>
      <p:sp>
        <p:nvSpPr>
          <p:cNvPr id="4" name="Slide Number Placeholder 3">
            <a:extLst>
              <a:ext uri="{FF2B5EF4-FFF2-40B4-BE49-F238E27FC236}">
                <a16:creationId xmlns:a16="http://schemas.microsoft.com/office/drawing/2014/main" id="{DBDFFA1E-1001-4FB7-B1DA-5E6C8043D7C6}"/>
              </a:ext>
            </a:extLst>
          </p:cNvPr>
          <p:cNvSpPr>
            <a:spLocks noGrp="1"/>
          </p:cNvSpPr>
          <p:nvPr>
            <p:ph type="sldNum" sz="quarter" idx="11"/>
          </p:nvPr>
        </p:nvSpPr>
        <p:spPr/>
        <p:txBody>
          <a:bodyPr/>
          <a:lstStyle/>
          <a:p>
            <a:pPr>
              <a:defRPr/>
            </a:pPr>
            <a:fld id="{7C3CCC27-D7DF-482E-A03B-5C99F5339604}" type="slidenum">
              <a:rPr lang="en-NZ" altLang="zh-TW" smtClean="0"/>
              <a:pPr>
                <a:defRPr/>
              </a:pPr>
              <a:t>3</a:t>
            </a:fld>
            <a:endParaRPr lang="en-NZ" altLang="zh-TW"/>
          </a:p>
        </p:txBody>
      </p:sp>
    </p:spTree>
    <p:extLst>
      <p:ext uri="{BB962C8B-B14F-4D97-AF65-F5344CB8AC3E}">
        <p14:creationId xmlns:p14="http://schemas.microsoft.com/office/powerpoint/2010/main" val="400924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E320-2822-4BDD-B938-5E9F6FD57F0C}"/>
              </a:ext>
            </a:extLst>
          </p:cNvPr>
          <p:cNvSpPr>
            <a:spLocks noGrp="1"/>
          </p:cNvSpPr>
          <p:nvPr>
            <p:ph type="title"/>
          </p:nvPr>
        </p:nvSpPr>
        <p:spPr/>
        <p:txBody>
          <a:bodyPr/>
          <a:lstStyle/>
          <a:p>
            <a:r>
              <a:rPr lang="en-US" dirty="0"/>
              <a:t>Tutors</a:t>
            </a:r>
            <a:endParaRPr lang="en-NZ" dirty="0"/>
          </a:p>
        </p:txBody>
      </p:sp>
      <p:sp>
        <p:nvSpPr>
          <p:cNvPr id="3" name="Content Placeholder 2">
            <a:extLst>
              <a:ext uri="{FF2B5EF4-FFF2-40B4-BE49-F238E27FC236}">
                <a16:creationId xmlns:a16="http://schemas.microsoft.com/office/drawing/2014/main" id="{C38D1BBF-CA24-48CA-9617-F74060F6D761}"/>
              </a:ext>
            </a:extLst>
          </p:cNvPr>
          <p:cNvSpPr>
            <a:spLocks noGrp="1"/>
          </p:cNvSpPr>
          <p:nvPr>
            <p:ph idx="1"/>
          </p:nvPr>
        </p:nvSpPr>
        <p:spPr/>
        <p:txBody>
          <a:bodyPr/>
          <a:lstStyle/>
          <a:p>
            <a:r>
              <a:rPr lang="en-US" dirty="0"/>
              <a:t>Marylyn Alex (Week 3-8)</a:t>
            </a:r>
          </a:p>
          <a:p>
            <a:r>
              <a:rPr lang="en-US" dirty="0"/>
              <a:t>Mitchell Rogers (Week 1-2 and 9-12)</a:t>
            </a:r>
            <a:endParaRPr lang="en-NZ" dirty="0"/>
          </a:p>
          <a:p>
            <a:r>
              <a:rPr lang="en-NZ" dirty="0"/>
              <a:t>Check canvas for contact details/office hours</a:t>
            </a:r>
          </a:p>
          <a:p>
            <a:endParaRPr lang="en-US" dirty="0"/>
          </a:p>
        </p:txBody>
      </p:sp>
      <p:sp>
        <p:nvSpPr>
          <p:cNvPr id="4" name="Slide Number Placeholder 3">
            <a:extLst>
              <a:ext uri="{FF2B5EF4-FFF2-40B4-BE49-F238E27FC236}">
                <a16:creationId xmlns:a16="http://schemas.microsoft.com/office/drawing/2014/main" id="{47F88488-9A09-4F41-ACAB-A23E0A26E148}"/>
              </a:ext>
            </a:extLst>
          </p:cNvPr>
          <p:cNvSpPr>
            <a:spLocks noGrp="1"/>
          </p:cNvSpPr>
          <p:nvPr>
            <p:ph type="sldNum" sz="quarter" idx="11"/>
          </p:nvPr>
        </p:nvSpPr>
        <p:spPr/>
        <p:txBody>
          <a:bodyPr/>
          <a:lstStyle/>
          <a:p>
            <a:pPr>
              <a:defRPr/>
            </a:pPr>
            <a:fld id="{7C3CCC27-D7DF-482E-A03B-5C99F5339604}" type="slidenum">
              <a:rPr lang="en-NZ" altLang="zh-TW" smtClean="0"/>
              <a:pPr>
                <a:defRPr/>
              </a:pPr>
              <a:t>4</a:t>
            </a:fld>
            <a:endParaRPr lang="en-NZ" altLang="zh-TW"/>
          </a:p>
        </p:txBody>
      </p:sp>
    </p:spTree>
    <p:extLst>
      <p:ext uri="{BB962C8B-B14F-4D97-AF65-F5344CB8AC3E}">
        <p14:creationId xmlns:p14="http://schemas.microsoft.com/office/powerpoint/2010/main" val="3989430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1D7D-CCE9-4B2B-995A-024FD5D5DDE2}"/>
              </a:ext>
            </a:extLst>
          </p:cNvPr>
          <p:cNvSpPr>
            <a:spLocks noGrp="1"/>
          </p:cNvSpPr>
          <p:nvPr>
            <p:ph type="title"/>
          </p:nvPr>
        </p:nvSpPr>
        <p:spPr/>
        <p:txBody>
          <a:bodyPr/>
          <a:lstStyle/>
          <a:p>
            <a:r>
              <a:rPr lang="en-US" dirty="0"/>
              <a:t>Assessments</a:t>
            </a:r>
            <a:endParaRPr lang="en-NZ" dirty="0"/>
          </a:p>
        </p:txBody>
      </p:sp>
      <p:sp>
        <p:nvSpPr>
          <p:cNvPr id="3" name="Content Placeholder 2">
            <a:extLst>
              <a:ext uri="{FF2B5EF4-FFF2-40B4-BE49-F238E27FC236}">
                <a16:creationId xmlns:a16="http://schemas.microsoft.com/office/drawing/2014/main" id="{207986DF-6A61-4FEE-8E4A-304137C9FD6A}"/>
              </a:ext>
            </a:extLst>
          </p:cNvPr>
          <p:cNvSpPr>
            <a:spLocks noGrp="1"/>
          </p:cNvSpPr>
          <p:nvPr>
            <p:ph idx="1"/>
          </p:nvPr>
        </p:nvSpPr>
        <p:spPr/>
        <p:txBody>
          <a:bodyPr/>
          <a:lstStyle/>
          <a:p>
            <a:r>
              <a:rPr lang="en-US" dirty="0"/>
              <a:t>25% </a:t>
            </a:r>
            <a:r>
              <a:rPr lang="en-US" dirty="0" err="1"/>
              <a:t>Coderunner</a:t>
            </a:r>
            <a:r>
              <a:rPr lang="en-US" dirty="0"/>
              <a:t> Weekly Assignments</a:t>
            </a:r>
          </a:p>
          <a:p>
            <a:pPr lvl="1"/>
            <a:r>
              <a:rPr lang="en-US" dirty="0"/>
              <a:t>Coding quiz</a:t>
            </a:r>
          </a:p>
          <a:p>
            <a:pPr lvl="1"/>
            <a:r>
              <a:rPr lang="en-US" dirty="0"/>
              <a:t>Theory quiz</a:t>
            </a:r>
          </a:p>
          <a:p>
            <a:pPr lvl="1"/>
            <a:r>
              <a:rPr lang="en-US" dirty="0"/>
              <a:t>Unmarked practice quizzes and sandboxes</a:t>
            </a:r>
          </a:p>
          <a:p>
            <a:r>
              <a:rPr lang="en-US" dirty="0"/>
              <a:t>20% Mid-semester Test</a:t>
            </a:r>
          </a:p>
          <a:p>
            <a:r>
              <a:rPr lang="en-US" dirty="0"/>
              <a:t>55% Exam</a:t>
            </a:r>
          </a:p>
          <a:p>
            <a:r>
              <a:rPr lang="en-US" dirty="0"/>
              <a:t>Optional standalone assignments</a:t>
            </a:r>
            <a:endParaRPr lang="en-NZ" dirty="0"/>
          </a:p>
        </p:txBody>
      </p:sp>
      <p:sp>
        <p:nvSpPr>
          <p:cNvPr id="4" name="Slide Number Placeholder 3">
            <a:extLst>
              <a:ext uri="{FF2B5EF4-FFF2-40B4-BE49-F238E27FC236}">
                <a16:creationId xmlns:a16="http://schemas.microsoft.com/office/drawing/2014/main" id="{3C392545-C308-45E8-88B0-2EC6EFF41BE2}"/>
              </a:ext>
            </a:extLst>
          </p:cNvPr>
          <p:cNvSpPr>
            <a:spLocks noGrp="1"/>
          </p:cNvSpPr>
          <p:nvPr>
            <p:ph type="sldNum" sz="quarter" idx="11"/>
          </p:nvPr>
        </p:nvSpPr>
        <p:spPr/>
        <p:txBody>
          <a:bodyPr/>
          <a:lstStyle/>
          <a:p>
            <a:pPr>
              <a:defRPr/>
            </a:pPr>
            <a:fld id="{7C3CCC27-D7DF-482E-A03B-5C99F5339604}" type="slidenum">
              <a:rPr lang="en-NZ" altLang="zh-TW" smtClean="0"/>
              <a:pPr>
                <a:defRPr/>
              </a:pPr>
              <a:t>5</a:t>
            </a:fld>
            <a:endParaRPr lang="en-NZ" altLang="zh-TW"/>
          </a:p>
        </p:txBody>
      </p:sp>
    </p:spTree>
    <p:extLst>
      <p:ext uri="{BB962C8B-B14F-4D97-AF65-F5344CB8AC3E}">
        <p14:creationId xmlns:p14="http://schemas.microsoft.com/office/powerpoint/2010/main" val="157272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6157-363C-419B-A0CD-B457D49545E1}"/>
              </a:ext>
            </a:extLst>
          </p:cNvPr>
          <p:cNvSpPr>
            <a:spLocks noGrp="1"/>
          </p:cNvSpPr>
          <p:nvPr>
            <p:ph type="title"/>
          </p:nvPr>
        </p:nvSpPr>
        <p:spPr/>
        <p:txBody>
          <a:bodyPr/>
          <a:lstStyle/>
          <a:p>
            <a:r>
              <a:rPr lang="en-US" dirty="0"/>
              <a:t>Assessments</a:t>
            </a:r>
            <a:endParaRPr lang="en-NZ" dirty="0"/>
          </a:p>
        </p:txBody>
      </p:sp>
      <p:sp>
        <p:nvSpPr>
          <p:cNvPr id="3" name="Content Placeholder 2">
            <a:extLst>
              <a:ext uri="{FF2B5EF4-FFF2-40B4-BE49-F238E27FC236}">
                <a16:creationId xmlns:a16="http://schemas.microsoft.com/office/drawing/2014/main" id="{CD5B220F-258F-49B9-B5E2-4A64DE5769E4}"/>
              </a:ext>
            </a:extLst>
          </p:cNvPr>
          <p:cNvSpPr>
            <a:spLocks noGrp="1"/>
          </p:cNvSpPr>
          <p:nvPr>
            <p:ph idx="1"/>
          </p:nvPr>
        </p:nvSpPr>
        <p:spPr/>
        <p:txBody>
          <a:bodyPr/>
          <a:lstStyle/>
          <a:p>
            <a:r>
              <a:rPr lang="en-US" dirty="0"/>
              <a:t>Students must obtain a pass in both practical(assignments) and theory (test + exam) to pass the course</a:t>
            </a:r>
          </a:p>
          <a:p>
            <a:r>
              <a:rPr lang="en-US" dirty="0"/>
              <a:t>Practical (25%)</a:t>
            </a:r>
          </a:p>
          <a:p>
            <a:pPr lvl="1"/>
            <a:r>
              <a:rPr lang="en-US" dirty="0"/>
              <a:t>Weekly </a:t>
            </a:r>
            <a:r>
              <a:rPr lang="en-US" dirty="0" err="1"/>
              <a:t>Coderunner</a:t>
            </a:r>
            <a:r>
              <a:rPr lang="en-US" dirty="0"/>
              <a:t> assignments</a:t>
            </a:r>
          </a:p>
          <a:p>
            <a:r>
              <a:rPr lang="en-US" dirty="0"/>
              <a:t>Theory (75%)</a:t>
            </a:r>
          </a:p>
          <a:p>
            <a:pPr lvl="1"/>
            <a:r>
              <a:rPr lang="en-US" dirty="0"/>
              <a:t>Test (20%)</a:t>
            </a:r>
          </a:p>
          <a:p>
            <a:pPr lvl="1"/>
            <a:r>
              <a:rPr lang="en-US" dirty="0"/>
              <a:t>Exam (55%)</a:t>
            </a:r>
          </a:p>
          <a:p>
            <a:pPr lvl="2"/>
            <a:r>
              <a:rPr lang="en-US" dirty="0"/>
              <a:t>All MCQs</a:t>
            </a:r>
          </a:p>
          <a:p>
            <a:pPr lvl="2"/>
            <a:r>
              <a:rPr lang="en-US" dirty="0"/>
              <a:t>Dates TBA</a:t>
            </a:r>
            <a:endParaRPr lang="en-NZ" dirty="0"/>
          </a:p>
        </p:txBody>
      </p:sp>
      <p:sp>
        <p:nvSpPr>
          <p:cNvPr id="4" name="Slide Number Placeholder 3">
            <a:extLst>
              <a:ext uri="{FF2B5EF4-FFF2-40B4-BE49-F238E27FC236}">
                <a16:creationId xmlns:a16="http://schemas.microsoft.com/office/drawing/2014/main" id="{8C493544-26F1-4DCF-B898-D1E5B0EF6EE1}"/>
              </a:ext>
            </a:extLst>
          </p:cNvPr>
          <p:cNvSpPr>
            <a:spLocks noGrp="1"/>
          </p:cNvSpPr>
          <p:nvPr>
            <p:ph type="sldNum" sz="quarter" idx="11"/>
          </p:nvPr>
        </p:nvSpPr>
        <p:spPr/>
        <p:txBody>
          <a:bodyPr/>
          <a:lstStyle/>
          <a:p>
            <a:pPr>
              <a:defRPr/>
            </a:pPr>
            <a:fld id="{7C3CCC27-D7DF-482E-A03B-5C99F5339604}" type="slidenum">
              <a:rPr lang="en-NZ" altLang="zh-TW" smtClean="0"/>
              <a:pPr>
                <a:defRPr/>
              </a:pPr>
              <a:t>6</a:t>
            </a:fld>
            <a:endParaRPr lang="en-NZ" altLang="zh-TW"/>
          </a:p>
        </p:txBody>
      </p:sp>
    </p:spTree>
    <p:extLst>
      <p:ext uri="{BB962C8B-B14F-4D97-AF65-F5344CB8AC3E}">
        <p14:creationId xmlns:p14="http://schemas.microsoft.com/office/powerpoint/2010/main" val="3826463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A7D0F-6B1B-4CC2-AC51-2CFA7D5AD764}"/>
              </a:ext>
            </a:extLst>
          </p:cNvPr>
          <p:cNvSpPr>
            <a:spLocks noGrp="1"/>
          </p:cNvSpPr>
          <p:nvPr>
            <p:ph type="title"/>
          </p:nvPr>
        </p:nvSpPr>
        <p:spPr/>
        <p:txBody>
          <a:bodyPr/>
          <a:lstStyle/>
          <a:p>
            <a:r>
              <a:rPr lang="en-US" dirty="0"/>
              <a:t>Missed Work</a:t>
            </a:r>
            <a:endParaRPr lang="en-NZ" dirty="0"/>
          </a:p>
        </p:txBody>
      </p:sp>
      <p:sp>
        <p:nvSpPr>
          <p:cNvPr id="3" name="Content Placeholder 2">
            <a:extLst>
              <a:ext uri="{FF2B5EF4-FFF2-40B4-BE49-F238E27FC236}">
                <a16:creationId xmlns:a16="http://schemas.microsoft.com/office/drawing/2014/main" id="{1252DB40-13C9-4966-A1CA-0B3DD683654D}"/>
              </a:ext>
            </a:extLst>
          </p:cNvPr>
          <p:cNvSpPr>
            <a:spLocks noGrp="1"/>
          </p:cNvSpPr>
          <p:nvPr>
            <p:ph idx="1"/>
          </p:nvPr>
        </p:nvSpPr>
        <p:spPr/>
        <p:txBody>
          <a:bodyPr/>
          <a:lstStyle/>
          <a:p>
            <a:r>
              <a:rPr lang="en-US" sz="2800" dirty="0"/>
              <a:t>If you miss the deadline for an assignment and have a valid reason, you should email the lecturer/course coordinator </a:t>
            </a:r>
            <a:r>
              <a:rPr lang="en-US" sz="2800" b="1" dirty="0">
                <a:solidFill>
                  <a:srgbClr val="FF0000"/>
                </a:solidFill>
              </a:rPr>
              <a:t>ASAP</a:t>
            </a:r>
          </a:p>
          <a:p>
            <a:r>
              <a:rPr lang="en-US" sz="2800" dirty="0"/>
              <a:t>If you miss the test/exam for any valid reason, or you sit the test/exam but believe that your performance was impaired for some reason, then you can apply for an </a:t>
            </a:r>
            <a:r>
              <a:rPr lang="en-US" sz="2800" dirty="0" err="1"/>
              <a:t>aegrotat</a:t>
            </a:r>
            <a:r>
              <a:rPr lang="en-US" sz="2800" dirty="0"/>
              <a:t>, compassionate, or special pass consideration</a:t>
            </a:r>
          </a:p>
          <a:p>
            <a:r>
              <a:rPr lang="en-US" sz="2800" dirty="0"/>
              <a:t>See: </a:t>
            </a:r>
            <a:r>
              <a:rPr lang="en-US" sz="2800" dirty="0">
                <a:hlinkClick r:id="rId2"/>
              </a:rPr>
              <a:t>University of Auckland </a:t>
            </a:r>
            <a:r>
              <a:rPr lang="en-US" sz="2800" dirty="0" err="1">
                <a:hlinkClick r:id="rId2"/>
              </a:rPr>
              <a:t>Aegrotat</a:t>
            </a:r>
            <a:r>
              <a:rPr lang="en-US" sz="2800" dirty="0">
                <a:hlinkClick r:id="rId2"/>
              </a:rPr>
              <a:t> and Compassionate Consideration</a:t>
            </a:r>
            <a:endParaRPr lang="en-NZ" sz="2800" dirty="0"/>
          </a:p>
        </p:txBody>
      </p:sp>
      <p:sp>
        <p:nvSpPr>
          <p:cNvPr id="4" name="Slide Number Placeholder 3">
            <a:extLst>
              <a:ext uri="{FF2B5EF4-FFF2-40B4-BE49-F238E27FC236}">
                <a16:creationId xmlns:a16="http://schemas.microsoft.com/office/drawing/2014/main" id="{B4CDE170-AC38-4957-8927-4FADF0BE0EDA}"/>
              </a:ext>
            </a:extLst>
          </p:cNvPr>
          <p:cNvSpPr>
            <a:spLocks noGrp="1"/>
          </p:cNvSpPr>
          <p:nvPr>
            <p:ph type="sldNum" sz="quarter" idx="11"/>
          </p:nvPr>
        </p:nvSpPr>
        <p:spPr/>
        <p:txBody>
          <a:bodyPr/>
          <a:lstStyle/>
          <a:p>
            <a:pPr>
              <a:defRPr/>
            </a:pPr>
            <a:fld id="{7C3CCC27-D7DF-482E-A03B-5C99F5339604}" type="slidenum">
              <a:rPr lang="en-NZ" altLang="zh-TW" smtClean="0"/>
              <a:pPr>
                <a:defRPr/>
              </a:pPr>
              <a:t>7</a:t>
            </a:fld>
            <a:endParaRPr lang="en-NZ" altLang="zh-TW"/>
          </a:p>
        </p:txBody>
      </p:sp>
    </p:spTree>
    <p:extLst>
      <p:ext uri="{BB962C8B-B14F-4D97-AF65-F5344CB8AC3E}">
        <p14:creationId xmlns:p14="http://schemas.microsoft.com/office/powerpoint/2010/main" val="1004046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4C61-CECD-4513-9C93-2D811E1833DE}"/>
              </a:ext>
            </a:extLst>
          </p:cNvPr>
          <p:cNvSpPr>
            <a:spLocks noGrp="1"/>
          </p:cNvSpPr>
          <p:nvPr>
            <p:ph type="title"/>
          </p:nvPr>
        </p:nvSpPr>
        <p:spPr/>
        <p:txBody>
          <a:bodyPr/>
          <a:lstStyle/>
          <a:p>
            <a:r>
              <a:rPr lang="en-US" dirty="0"/>
              <a:t>Mid Semester Test</a:t>
            </a:r>
            <a:endParaRPr lang="en-NZ" dirty="0"/>
          </a:p>
        </p:txBody>
      </p:sp>
      <p:sp>
        <p:nvSpPr>
          <p:cNvPr id="3" name="Content Placeholder 2">
            <a:extLst>
              <a:ext uri="{FF2B5EF4-FFF2-40B4-BE49-F238E27FC236}">
                <a16:creationId xmlns:a16="http://schemas.microsoft.com/office/drawing/2014/main" id="{2559794F-F77E-4040-9F02-4DE12D378C21}"/>
              </a:ext>
            </a:extLst>
          </p:cNvPr>
          <p:cNvSpPr>
            <a:spLocks noGrp="1"/>
          </p:cNvSpPr>
          <p:nvPr>
            <p:ph idx="1"/>
          </p:nvPr>
        </p:nvSpPr>
        <p:spPr/>
        <p:txBody>
          <a:bodyPr/>
          <a:lstStyle/>
          <a:p>
            <a:r>
              <a:rPr lang="en-US" dirty="0"/>
              <a:t>Date: TBA (around week 7)</a:t>
            </a:r>
          </a:p>
          <a:p>
            <a:r>
              <a:rPr lang="en-US" dirty="0" err="1"/>
              <a:t>Coderunner</a:t>
            </a:r>
            <a:r>
              <a:rPr lang="en-US" dirty="0"/>
              <a:t> based</a:t>
            </a:r>
          </a:p>
          <a:p>
            <a:r>
              <a:rPr lang="en-US" dirty="0"/>
              <a:t>Held in computer labs in evening</a:t>
            </a:r>
          </a:p>
          <a:p>
            <a:r>
              <a:rPr lang="en-US" dirty="0"/>
              <a:t>Mix of theory and programming questions</a:t>
            </a:r>
            <a:endParaRPr lang="en-NZ" dirty="0"/>
          </a:p>
        </p:txBody>
      </p:sp>
      <p:sp>
        <p:nvSpPr>
          <p:cNvPr id="4" name="Slide Number Placeholder 3">
            <a:extLst>
              <a:ext uri="{FF2B5EF4-FFF2-40B4-BE49-F238E27FC236}">
                <a16:creationId xmlns:a16="http://schemas.microsoft.com/office/drawing/2014/main" id="{03FACDBA-D7CE-488F-9144-09E76F521A8A}"/>
              </a:ext>
            </a:extLst>
          </p:cNvPr>
          <p:cNvSpPr>
            <a:spLocks noGrp="1"/>
          </p:cNvSpPr>
          <p:nvPr>
            <p:ph type="sldNum" sz="quarter" idx="11"/>
          </p:nvPr>
        </p:nvSpPr>
        <p:spPr/>
        <p:txBody>
          <a:bodyPr/>
          <a:lstStyle/>
          <a:p>
            <a:pPr>
              <a:defRPr/>
            </a:pPr>
            <a:fld id="{7C3CCC27-D7DF-482E-A03B-5C99F5339604}" type="slidenum">
              <a:rPr lang="en-NZ" altLang="zh-TW" smtClean="0"/>
              <a:pPr>
                <a:defRPr/>
              </a:pPr>
              <a:t>8</a:t>
            </a:fld>
            <a:endParaRPr lang="en-NZ" altLang="zh-TW"/>
          </a:p>
        </p:txBody>
      </p:sp>
    </p:spTree>
    <p:extLst>
      <p:ext uri="{BB962C8B-B14F-4D97-AF65-F5344CB8AC3E}">
        <p14:creationId xmlns:p14="http://schemas.microsoft.com/office/powerpoint/2010/main" val="1026509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4DED-CC3A-47E7-9B4F-F9F8FE8B5694}"/>
              </a:ext>
            </a:extLst>
          </p:cNvPr>
          <p:cNvSpPr>
            <a:spLocks noGrp="1"/>
          </p:cNvSpPr>
          <p:nvPr>
            <p:ph type="title"/>
          </p:nvPr>
        </p:nvSpPr>
        <p:spPr/>
        <p:txBody>
          <a:bodyPr/>
          <a:lstStyle/>
          <a:p>
            <a:r>
              <a:rPr lang="en-US" dirty="0"/>
              <a:t>Weekly Assignments</a:t>
            </a:r>
            <a:endParaRPr lang="en-NZ" dirty="0"/>
          </a:p>
        </p:txBody>
      </p:sp>
      <p:sp>
        <p:nvSpPr>
          <p:cNvPr id="3" name="Content Placeholder 2">
            <a:extLst>
              <a:ext uri="{FF2B5EF4-FFF2-40B4-BE49-F238E27FC236}">
                <a16:creationId xmlns:a16="http://schemas.microsoft.com/office/drawing/2014/main" id="{C124AF3E-69BA-4502-B032-6645FF79CDF5}"/>
              </a:ext>
            </a:extLst>
          </p:cNvPr>
          <p:cNvSpPr>
            <a:spLocks noGrp="1"/>
          </p:cNvSpPr>
          <p:nvPr>
            <p:ph idx="1"/>
          </p:nvPr>
        </p:nvSpPr>
        <p:spPr/>
        <p:txBody>
          <a:bodyPr/>
          <a:lstStyle/>
          <a:p>
            <a:pPr marL="0" indent="0">
              <a:buNone/>
            </a:pPr>
            <a:r>
              <a:rPr lang="en-US" dirty="0"/>
              <a:t>All weekly assignments will be using </a:t>
            </a:r>
            <a:r>
              <a:rPr lang="en-US" dirty="0" err="1"/>
              <a:t>CodeRunner</a:t>
            </a:r>
            <a:endParaRPr lang="en-US" dirty="0"/>
          </a:p>
          <a:p>
            <a:r>
              <a:rPr lang="en-US" sz="2400" dirty="0">
                <a:hlinkClick r:id="rId2"/>
              </a:rPr>
              <a:t>https://coderunner2.auckland.ac.nz/</a:t>
            </a:r>
            <a:endParaRPr lang="en-US" sz="2400" dirty="0"/>
          </a:p>
          <a:p>
            <a:r>
              <a:rPr lang="en-US" dirty="0"/>
              <a:t>Type your solutions directly in browser</a:t>
            </a:r>
          </a:p>
          <a:p>
            <a:r>
              <a:rPr lang="en-US" dirty="0"/>
              <a:t>Unlimited attempts</a:t>
            </a:r>
          </a:p>
          <a:p>
            <a:pPr marL="0" indent="0">
              <a:buNone/>
            </a:pPr>
            <a:endParaRPr lang="en-NZ" dirty="0"/>
          </a:p>
        </p:txBody>
      </p:sp>
      <p:sp>
        <p:nvSpPr>
          <p:cNvPr id="4" name="Slide Number Placeholder 3">
            <a:extLst>
              <a:ext uri="{FF2B5EF4-FFF2-40B4-BE49-F238E27FC236}">
                <a16:creationId xmlns:a16="http://schemas.microsoft.com/office/drawing/2014/main" id="{E92A5705-F354-4378-A44E-D36EC3BBC9F6}"/>
              </a:ext>
            </a:extLst>
          </p:cNvPr>
          <p:cNvSpPr>
            <a:spLocks noGrp="1"/>
          </p:cNvSpPr>
          <p:nvPr>
            <p:ph type="sldNum" sz="quarter" idx="11"/>
          </p:nvPr>
        </p:nvSpPr>
        <p:spPr/>
        <p:txBody>
          <a:bodyPr/>
          <a:lstStyle/>
          <a:p>
            <a:pPr>
              <a:defRPr/>
            </a:pPr>
            <a:fld id="{7C3CCC27-D7DF-482E-A03B-5C99F5339604}" type="slidenum">
              <a:rPr lang="en-NZ" altLang="zh-TW" smtClean="0"/>
              <a:pPr>
                <a:defRPr/>
              </a:pPr>
              <a:t>9</a:t>
            </a:fld>
            <a:endParaRPr lang="en-NZ" altLang="zh-TW"/>
          </a:p>
        </p:txBody>
      </p:sp>
      <p:pic>
        <p:nvPicPr>
          <p:cNvPr id="5" name="Picture 4">
            <a:extLst>
              <a:ext uri="{FF2B5EF4-FFF2-40B4-BE49-F238E27FC236}">
                <a16:creationId xmlns:a16="http://schemas.microsoft.com/office/drawing/2014/main" id="{159A8BD4-D62C-4DEB-9563-1F930E723A2C}"/>
              </a:ext>
            </a:extLst>
          </p:cNvPr>
          <p:cNvPicPr>
            <a:picLocks noChangeAspect="1"/>
          </p:cNvPicPr>
          <p:nvPr/>
        </p:nvPicPr>
        <p:blipFill>
          <a:blip r:embed="rId3"/>
          <a:stretch>
            <a:fillRect/>
          </a:stretch>
        </p:blipFill>
        <p:spPr>
          <a:xfrm>
            <a:off x="5113389" y="2966987"/>
            <a:ext cx="4387071" cy="3446513"/>
          </a:xfrm>
          <a:prstGeom prst="rect">
            <a:avLst/>
          </a:prstGeom>
        </p:spPr>
      </p:pic>
    </p:spTree>
    <p:extLst>
      <p:ext uri="{BB962C8B-B14F-4D97-AF65-F5344CB8AC3E}">
        <p14:creationId xmlns:p14="http://schemas.microsoft.com/office/powerpoint/2010/main" val="2792748798"/>
      </p:ext>
    </p:extLst>
  </p:cSld>
  <p:clrMapOvr>
    <a:masterClrMapping/>
  </p:clrMapOvr>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1098</Words>
  <Application>Microsoft Office PowerPoint</Application>
  <PresentationFormat>A4 Paper (210x297 mm)</PresentationFormat>
  <Paragraphs>186</Paragraphs>
  <Slides>29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 Black</vt:lpstr>
      <vt:lpstr>Times New Roman</vt:lpstr>
      <vt:lpstr>Wingdings</vt:lpstr>
      <vt:lpstr>Pixel</vt:lpstr>
      <vt:lpstr>Computer Graphics and Image Processing</vt:lpstr>
      <vt:lpstr>Compsci 373 Syllabus</vt:lpstr>
      <vt:lpstr>Lecturers</vt:lpstr>
      <vt:lpstr>Tutors</vt:lpstr>
      <vt:lpstr>Assessments</vt:lpstr>
      <vt:lpstr>Assessments</vt:lpstr>
      <vt:lpstr>Missed Work</vt:lpstr>
      <vt:lpstr>Mid Semester Test</vt:lpstr>
      <vt:lpstr>Weekly Assignments</vt:lpstr>
      <vt:lpstr>Piazza forum</vt:lpstr>
      <vt:lpstr>Class reps</vt:lpstr>
      <vt:lpstr>Policy on Cheating and Plagiarism</vt:lpstr>
      <vt:lpstr>Miscellaneous</vt:lpstr>
      <vt:lpstr>Computer Graphics and Image Processing</vt:lpstr>
      <vt:lpstr>Q: Where am I from?</vt:lpstr>
      <vt:lpstr>Q: Where am I from?</vt:lpstr>
      <vt:lpstr>Computer Vision?</vt:lpstr>
      <vt:lpstr>Computer Vision</vt:lpstr>
      <vt:lpstr>Computer Vision &amp; Image Processing</vt:lpstr>
      <vt:lpstr>Computer Vision &amp; Image Processing</vt:lpstr>
      <vt:lpstr>Computer Graphics and Image Processing</vt:lpstr>
      <vt:lpstr>What is Computer Graphics?</vt:lpstr>
      <vt:lpstr>What is Computer Graphics?</vt:lpstr>
      <vt:lpstr>Applications: Movies/TV</vt:lpstr>
      <vt:lpstr>Applications: Video Games</vt:lpstr>
      <vt:lpstr>Applications: VR &amp; AR</vt:lpstr>
      <vt:lpstr>Applications: Visualization</vt:lpstr>
      <vt:lpstr>Applications: 3D Content Creation</vt:lpstr>
      <vt:lpstr>My Research Areas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and Image Processing</dc:title>
  <dc:creator>Alex Shaw</dc:creator>
  <cp:lastModifiedBy>Alex Shaw</cp:lastModifiedBy>
  <cp:revision>14</cp:revision>
  <dcterms:created xsi:type="dcterms:W3CDTF">2020-03-02T01:31:16Z</dcterms:created>
  <dcterms:modified xsi:type="dcterms:W3CDTF">2020-03-05T03:42:48Z</dcterms:modified>
</cp:coreProperties>
</file>